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2" d="100"/>
          <a:sy n="112" d="100"/>
        </p:scale>
        <p:origin x="-1440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CA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A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66C50-04ED-114B-B574-0815968889DA}" type="datetimeFigureOut">
              <a:rPr lang="en-US" smtClean="0"/>
              <a:t>15-04-22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E59DA-EC7C-D143-B5E2-2E0CE4F747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522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66C50-04ED-114B-B574-0815968889DA}" type="datetimeFigureOut">
              <a:rPr lang="en-US" smtClean="0"/>
              <a:t>15-04-22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E59DA-EC7C-D143-B5E2-2E0CE4F747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892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66C50-04ED-114B-B574-0815968889DA}" type="datetimeFigureOut">
              <a:rPr lang="en-US" smtClean="0"/>
              <a:t>15-04-22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E59DA-EC7C-D143-B5E2-2E0CE4F747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78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66C50-04ED-114B-B574-0815968889DA}" type="datetimeFigureOut">
              <a:rPr lang="en-US" smtClean="0"/>
              <a:t>15-04-22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E59DA-EC7C-D143-B5E2-2E0CE4F747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382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66C50-04ED-114B-B574-0815968889DA}" type="datetimeFigureOut">
              <a:rPr lang="en-US" smtClean="0"/>
              <a:t>15-04-22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E59DA-EC7C-D143-B5E2-2E0CE4F747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634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66C50-04ED-114B-B574-0815968889DA}" type="datetimeFigureOut">
              <a:rPr lang="en-US" smtClean="0"/>
              <a:t>15-04-22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E59DA-EC7C-D143-B5E2-2E0CE4F747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848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66C50-04ED-114B-B574-0815968889DA}" type="datetimeFigureOut">
              <a:rPr lang="en-US" smtClean="0"/>
              <a:t>15-04-22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E59DA-EC7C-D143-B5E2-2E0CE4F747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861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66C50-04ED-114B-B574-0815968889DA}" type="datetimeFigureOut">
              <a:rPr lang="en-US" smtClean="0"/>
              <a:t>15-04-22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E59DA-EC7C-D143-B5E2-2E0CE4F747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971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66C50-04ED-114B-B574-0815968889DA}" type="datetimeFigureOut">
              <a:rPr lang="en-US" smtClean="0"/>
              <a:t>15-04-22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E59DA-EC7C-D143-B5E2-2E0CE4F747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543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66C50-04ED-114B-B574-0815968889DA}" type="datetimeFigureOut">
              <a:rPr lang="en-US" smtClean="0"/>
              <a:t>15-04-22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E59DA-EC7C-D143-B5E2-2E0CE4F747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554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66C50-04ED-114B-B574-0815968889DA}" type="datetimeFigureOut">
              <a:rPr lang="en-US" smtClean="0"/>
              <a:t>15-04-22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E59DA-EC7C-D143-B5E2-2E0CE4F747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967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066C50-04ED-114B-B574-0815968889DA}" type="datetimeFigureOut">
              <a:rPr lang="en-US" smtClean="0"/>
              <a:t>15-04-22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E59DA-EC7C-D143-B5E2-2E0CE4F747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763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leeping-stude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0" y="1219200"/>
            <a:ext cx="7363968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5968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MG_4884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53" b="875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25698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0131112_041720000_iOS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-1818028" y="0"/>
            <a:ext cx="12411844" cy="6826036"/>
          </a:xfrm>
        </p:spPr>
      </p:pic>
    </p:spTree>
    <p:extLst>
      <p:ext uri="{BB962C8B-B14F-4D97-AF65-F5344CB8AC3E}">
        <p14:creationId xmlns:p14="http://schemas.microsoft.com/office/powerpoint/2010/main" val="6395877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0</Words>
  <Application>Microsoft Macintosh PowerPoint</Application>
  <PresentationFormat>On-screen Show (4:3)</PresentationFormat>
  <Paragraphs>0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 D</dc:creator>
  <cp:lastModifiedBy>C D</cp:lastModifiedBy>
  <cp:revision>2</cp:revision>
  <dcterms:created xsi:type="dcterms:W3CDTF">2015-04-22T04:18:50Z</dcterms:created>
  <dcterms:modified xsi:type="dcterms:W3CDTF">2015-04-22T04:34:16Z</dcterms:modified>
</cp:coreProperties>
</file>