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71" r:id="rId3"/>
    <p:sldId id="272" r:id="rId4"/>
    <p:sldId id="273" r:id="rId5"/>
    <p:sldId id="274" r:id="rId6"/>
    <p:sldId id="269" r:id="rId7"/>
    <p:sldId id="257" r:id="rId8"/>
    <p:sldId id="284" r:id="rId9"/>
    <p:sldId id="282" r:id="rId10"/>
    <p:sldId id="276" r:id="rId11"/>
    <p:sldId id="277" r:id="rId12"/>
    <p:sldId id="278" r:id="rId13"/>
    <p:sldId id="283" r:id="rId14"/>
    <p:sldId id="279" r:id="rId15"/>
    <p:sldId id="280" r:id="rId16"/>
    <p:sldId id="285" r:id="rId17"/>
    <p:sldId id="267" r:id="rId18"/>
  </p:sldIdLst>
  <p:sldSz cx="9144000" cy="6858000" type="letter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481" autoAdjust="0"/>
    <p:restoredTop sz="94660"/>
  </p:normalViewPr>
  <p:slideViewPr>
    <p:cSldViewPr showGuides="1">
      <p:cViewPr>
        <p:scale>
          <a:sx n="90" d="100"/>
          <a:sy n="90" d="100"/>
        </p:scale>
        <p:origin x="-47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4AEFB-2F74-41FF-8F05-1730192F9A72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4C384-009A-45A3-ACE0-1B52D6F05C1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90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2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4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5</a:t>
            </a:fld>
            <a:endParaRPr lang="fr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9</a:t>
            </a:fld>
            <a:endParaRPr lang="fr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10</a:t>
            </a:fld>
            <a:endParaRPr lang="fr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F2F01-681B-4AB5-B466-C351328F39F2}" type="slidenum">
              <a:rPr lang="fr-CA" smtClean="0"/>
              <a:pPr/>
              <a:t>11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814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50546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1489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70647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660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50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28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3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4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145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741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526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2248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CEC94-297F-4893-AEC2-4FCD169C43A6}" type="datetimeFigureOut">
              <a:rPr lang="fr-CA" smtClean="0"/>
              <a:t>2014-01-15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87722-B439-4914-9EA9-EF63E47A1D5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7338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Liste_de_logiciels_de_screencasting" TargetMode="External"/><Relationship Id="rId2" Type="http://schemas.openxmlformats.org/officeDocument/2006/relationships/hyperlink" Target="http://en.wikipedia.org/wiki/Comparison_of_screencasting_softwar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youtu.be/nzpkORXsEXw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://www.bbsoftware.co.uk/BBFlashBack.aspx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www.techsmith.fr/camtasi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hyperlink" Target="http://www.telestream.net/screenflow/overview.htm" TargetMode="External"/><Relationship Id="rId4" Type="http://schemas.openxmlformats.org/officeDocument/2006/relationships/hyperlink" Target="http://www.macromedia.com/software/captivate/" TargetMode="Externa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fr-ca/download/details.aspx?id=27870" TargetMode="External"/><Relationship Id="rId2" Type="http://schemas.openxmlformats.org/officeDocument/2006/relationships/hyperlink" Target="http://camstudio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://screencastl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reenr.com/" TargetMode="External"/><Relationship Id="rId5" Type="http://schemas.openxmlformats.org/officeDocument/2006/relationships/hyperlink" Target="http://www.screencast-o-matic.com/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kydrive.live.com/redir?resid=9B3B46E68866B6DA!24771&amp;authkey=!ALuDppT28zNM5rc&amp;ithint=folder%2c.mp4" TargetMode="External"/><Relationship Id="rId3" Type="http://schemas.openxmlformats.org/officeDocument/2006/relationships/hyperlink" Target="https://drive.google.com/folderview?id=0B86vKJKKUsQ5Vnk0WWxqMHpNbDg&amp;usp=sharing" TargetMode="External"/><Relationship Id="rId7" Type="http://schemas.openxmlformats.org/officeDocument/2006/relationships/hyperlink" Target="https://app.box.com/s/jlpceyfnahznvpdnhrr4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CA" dirty="0" smtClean="0"/>
              <a:t>Utilité</a:t>
            </a:r>
          </a:p>
          <a:p>
            <a:r>
              <a:rPr lang="fr-CA" dirty="0" smtClean="0"/>
              <a:t>Méthodes </a:t>
            </a:r>
            <a:r>
              <a:rPr lang="fr-CA" dirty="0" smtClean="0"/>
              <a:t>d’enregistrement</a:t>
            </a:r>
          </a:p>
          <a:p>
            <a:r>
              <a:rPr lang="fr-CA" dirty="0" smtClean="0"/>
              <a:t>Édition</a:t>
            </a:r>
          </a:p>
          <a:p>
            <a:r>
              <a:rPr lang="fr-CA" dirty="0" smtClean="0"/>
              <a:t>Hébergement visible : YouTube, </a:t>
            </a:r>
            <a:r>
              <a:rPr lang="fr-CA" dirty="0" err="1" smtClean="0"/>
              <a:t>Vimeo</a:t>
            </a:r>
            <a:r>
              <a:rPr lang="fr-CA" dirty="0" smtClean="0"/>
              <a:t>, </a:t>
            </a:r>
            <a:r>
              <a:rPr lang="fr-CA" dirty="0" err="1" smtClean="0"/>
              <a:t>TeacherTube</a:t>
            </a:r>
            <a:r>
              <a:rPr lang="fr-CA" dirty="0" smtClean="0"/>
              <a:t>, CCDMD, blogues perso, </a:t>
            </a:r>
            <a:r>
              <a:rPr lang="fr-CA" dirty="0" err="1" smtClean="0"/>
              <a:t>Moodle</a:t>
            </a:r>
            <a:r>
              <a:rPr lang="fr-CA" dirty="0" smtClean="0"/>
              <a:t>, LÉA, </a:t>
            </a:r>
          </a:p>
          <a:p>
            <a:r>
              <a:rPr lang="fr-CA" dirty="0" smtClean="0"/>
              <a:t>Hébergement via lien : Google Drive, </a:t>
            </a:r>
            <a:r>
              <a:rPr lang="fr-CA" dirty="0" err="1" smtClean="0"/>
              <a:t>SkyDrive</a:t>
            </a:r>
            <a:r>
              <a:rPr lang="fr-CA" dirty="0" smtClean="0"/>
              <a:t>, Box, </a:t>
            </a:r>
            <a:r>
              <a:rPr lang="fr-CA" dirty="0" err="1" smtClean="0"/>
              <a:t>DropBox</a:t>
            </a:r>
            <a:r>
              <a:rPr lang="fr-CA" dirty="0" smtClean="0"/>
              <a:t>, autre</a:t>
            </a:r>
          </a:p>
          <a:p>
            <a:r>
              <a:rPr lang="fr-CA" dirty="0" smtClean="0"/>
              <a:t>Diffusion</a:t>
            </a:r>
          </a:p>
          <a:p>
            <a:r>
              <a:rPr lang="fr-CA" dirty="0"/>
              <a:t>Formats</a:t>
            </a:r>
          </a:p>
          <a:p>
            <a:r>
              <a:rPr lang="fr-CA"/>
              <a:t>Résolution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501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7528" y="142424"/>
            <a:ext cx="6205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 smtClean="0"/>
              <a:t>Techniques pour créer une capsule vidéo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03648" y="1556792"/>
            <a:ext cx="69847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/>
            <a:r>
              <a:rPr lang="fr-CA" sz="2800" u="sng" dirty="0" smtClean="0"/>
              <a:t>1- Avec une caméra numérique</a:t>
            </a:r>
          </a:p>
          <a:p>
            <a:pPr marL="265113" lvl="1" indent="-265113"/>
            <a:endParaRPr lang="fr-CA" sz="2800" u="sng" dirty="0"/>
          </a:p>
          <a:p>
            <a:pPr marL="265113" lvl="1" indent="-265113"/>
            <a:r>
              <a:rPr lang="fr-CA" sz="2800" u="sng" dirty="0" smtClean="0"/>
              <a:t>2- En convertissant un diaporama en vidéo</a:t>
            </a:r>
          </a:p>
          <a:p>
            <a:pPr marL="265113" lvl="1" indent="-265113"/>
            <a:endParaRPr lang="fr-CA" sz="2800" u="sng" dirty="0" smtClean="0"/>
          </a:p>
          <a:p>
            <a:pPr marL="265113" lvl="1" indent="-265113"/>
            <a:r>
              <a:rPr lang="fr-CA" sz="2800" u="sng" dirty="0" smtClean="0"/>
              <a:t>3- En enregistrant son écran d’ordinateur</a:t>
            </a:r>
          </a:p>
          <a:p>
            <a:pPr marL="265113" lvl="1" indent="-265113"/>
            <a:endParaRPr lang="fr-CA" sz="2800" u="sng" dirty="0"/>
          </a:p>
          <a:p>
            <a:pPr marL="265113" lvl="1" indent="-265113"/>
            <a:r>
              <a:rPr lang="fr-CA" sz="2800" dirty="0" smtClean="0"/>
              <a:t>	Annoter/écrire ses notes de cours </a:t>
            </a:r>
          </a:p>
          <a:p>
            <a:pPr marL="265113" lvl="1" indent="-265113"/>
            <a:endParaRPr lang="fr-CA" sz="2800" dirty="0"/>
          </a:p>
          <a:p>
            <a:pPr marL="265113" lvl="1" indent="-265113"/>
            <a:r>
              <a:rPr lang="fr-CA" sz="2800" u="sng" dirty="0"/>
              <a:t>4- </a:t>
            </a:r>
            <a:r>
              <a:rPr lang="fr-CA" sz="2800" u="sng" dirty="0" smtClean="0"/>
              <a:t>iPad</a:t>
            </a:r>
            <a:endParaRPr lang="fr-CA" sz="2800" dirty="0" smtClean="0"/>
          </a:p>
          <a:p>
            <a:pPr marL="265113" lvl="1" indent="-265113"/>
            <a:endParaRPr lang="fr-CA" sz="2800" u="sng" dirty="0"/>
          </a:p>
          <a:p>
            <a:pPr marL="265113" lvl="1" indent="-265113"/>
            <a:endParaRPr lang="fr-CA" sz="2800" u="sng" dirty="0" smtClean="0"/>
          </a:p>
        </p:txBody>
      </p:sp>
    </p:spTree>
    <p:extLst>
      <p:ext uri="{BB962C8B-B14F-4D97-AF65-F5344CB8AC3E}">
        <p14:creationId xmlns:p14="http://schemas.microsoft.com/office/powerpoint/2010/main" val="13030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8" b="12875"/>
          <a:stretch/>
        </p:blipFill>
        <p:spPr>
          <a:xfrm>
            <a:off x="5202461" y="1622420"/>
            <a:ext cx="3762031" cy="209802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48173" y="116634"/>
            <a:ext cx="3560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/>
            <a:r>
              <a:rPr lang="fr-CA" sz="2400" u="sng" dirty="0" smtClean="0"/>
              <a:t>1- Caméra standard </a:t>
            </a:r>
            <a:r>
              <a:rPr lang="fr-CA" sz="2400" u="sng" dirty="0"/>
              <a:t> </a:t>
            </a:r>
            <a:r>
              <a:rPr lang="fr-CA" sz="2400" u="sng" dirty="0" smtClean="0"/>
              <a:t>et :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6688" y="1200170"/>
            <a:ext cx="30157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200" dirty="0"/>
              <a:t>Diapositives </a:t>
            </a:r>
            <a:r>
              <a:rPr lang="fr-CA" sz="2200" dirty="0" smtClean="0"/>
              <a:t>papier</a:t>
            </a:r>
            <a:endParaRPr lang="fr-CA" sz="2200" dirty="0"/>
          </a:p>
        </p:txBody>
      </p:sp>
      <p:sp>
        <p:nvSpPr>
          <p:cNvPr id="8" name="Rectangle 7"/>
          <p:cNvSpPr/>
          <p:nvPr/>
        </p:nvSpPr>
        <p:spPr>
          <a:xfrm>
            <a:off x="1039278" y="3896403"/>
            <a:ext cx="35444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200" dirty="0" smtClean="0"/>
              <a:t>Tableaux blanc ou autre</a:t>
            </a:r>
            <a:endParaRPr lang="fr-CA" sz="2200" dirty="0"/>
          </a:p>
        </p:txBody>
      </p:sp>
      <p:sp>
        <p:nvSpPr>
          <p:cNvPr id="12" name="Rectangle 11"/>
          <p:cNvSpPr/>
          <p:nvPr/>
        </p:nvSpPr>
        <p:spPr>
          <a:xfrm>
            <a:off x="5368212" y="3899360"/>
            <a:ext cx="38123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200" dirty="0" smtClean="0"/>
              <a:t>Tableaux individuels effaçables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5348" r="-4579" b="-6992"/>
          <a:stretch/>
        </p:blipFill>
        <p:spPr bwMode="auto">
          <a:xfrm>
            <a:off x="556373" y="4426259"/>
            <a:ext cx="4027399" cy="2531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4" t="29717" r="25630" b="18320"/>
          <a:stretch/>
        </p:blipFill>
        <p:spPr bwMode="auto">
          <a:xfrm>
            <a:off x="735228" y="1636241"/>
            <a:ext cx="3377387" cy="212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2" r="13333" b="8027"/>
          <a:stretch/>
        </p:blipFill>
        <p:spPr bwMode="auto">
          <a:xfrm>
            <a:off x="5148068" y="4426260"/>
            <a:ext cx="3838281" cy="239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470990" y="1173764"/>
            <a:ext cx="21981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200" dirty="0" smtClean="0"/>
              <a:t>Tableau à craies</a:t>
            </a: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98885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5" t="-1" r="60075" b="61892"/>
          <a:stretch/>
        </p:blipFill>
        <p:spPr bwMode="auto">
          <a:xfrm>
            <a:off x="179512" y="3880554"/>
            <a:ext cx="4464496" cy="2997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Image 3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5205"/>
          <a:stretch/>
        </p:blipFill>
        <p:spPr>
          <a:xfrm>
            <a:off x="3030195" y="622097"/>
            <a:ext cx="5892659" cy="3238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195413" y="94367"/>
            <a:ext cx="524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/>
            <a:r>
              <a:rPr lang="fr-CA" sz="2400" u="sng" dirty="0" smtClean="0"/>
              <a:t>2- Convertir Diaporama en vidéos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320" y="1411927"/>
            <a:ext cx="27692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000" dirty="0" smtClean="0"/>
              <a:t>Microsoft PowerPoint</a:t>
            </a:r>
          </a:p>
          <a:p>
            <a:pPr marL="722313" lvl="2" indent="-722313"/>
            <a:r>
              <a:rPr lang="fr-CA" sz="2000" dirty="0" smtClean="0"/>
              <a:t>Ou </a:t>
            </a:r>
          </a:p>
          <a:p>
            <a:pPr marL="722313" lvl="2" indent="-722313"/>
            <a:r>
              <a:rPr lang="fr-CA" sz="2000" dirty="0" err="1" smtClean="0"/>
              <a:t>Keynote</a:t>
            </a:r>
            <a:endParaRPr lang="fr-CA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6664351" y="4552673"/>
            <a:ext cx="200798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600" b="1" dirty="0" smtClean="0">
                <a:solidFill>
                  <a:srgbClr val="FF0000"/>
                </a:solidFill>
              </a:rPr>
              <a:t>Enregistrer 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le diaporama</a:t>
            </a:r>
            <a:endParaRPr lang="fr-CA" sz="26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7164288" y="1445253"/>
            <a:ext cx="1152128" cy="2723824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357031" y="4641525"/>
            <a:ext cx="99527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600" b="1" dirty="0" smtClean="0">
                <a:solidFill>
                  <a:srgbClr val="FF0000"/>
                </a:solidFill>
              </a:rPr>
              <a:t>2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Son 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et 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durée</a:t>
            </a:r>
            <a:endParaRPr lang="fr-CA" sz="26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H="1" flipV="1">
            <a:off x="2195736" y="4395302"/>
            <a:ext cx="2984805" cy="329843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804248" y="4149081"/>
            <a:ext cx="3529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600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793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" t="38737" r="63315" b="28140"/>
          <a:stretch/>
        </p:blipFill>
        <p:spPr bwMode="auto">
          <a:xfrm>
            <a:off x="1596905" y="2136820"/>
            <a:ext cx="6149615" cy="43165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79514" y="116634"/>
            <a:ext cx="518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/>
            <a:r>
              <a:rPr lang="fr-CA" sz="2400" u="sng" dirty="0" smtClean="0"/>
              <a:t>Convertir Diaporama en vidéos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320" y="1411927"/>
            <a:ext cx="27692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lvl="2" indent="-722313"/>
            <a:r>
              <a:rPr lang="fr-CA" sz="2000" dirty="0" smtClean="0"/>
              <a:t>Microsoft PowerPoint</a:t>
            </a:r>
          </a:p>
          <a:p>
            <a:pPr marL="722313" lvl="2" indent="-722313"/>
            <a:r>
              <a:rPr lang="fr-CA" sz="2000" dirty="0" smtClean="0"/>
              <a:t>Ou </a:t>
            </a:r>
          </a:p>
          <a:p>
            <a:pPr marL="722313" lvl="2" indent="-722313"/>
            <a:r>
              <a:rPr lang="fr-CA" sz="2000" dirty="0" err="1" smtClean="0"/>
              <a:t>Keynote</a:t>
            </a:r>
            <a:endParaRPr lang="fr-CA" sz="2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4318729" y="807358"/>
            <a:ext cx="45315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600" b="1" dirty="0" smtClean="0">
                <a:solidFill>
                  <a:srgbClr val="FF0000"/>
                </a:solidFill>
              </a:rPr>
              <a:t>3 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Enregistrer sous</a:t>
            </a:r>
          </a:p>
          <a:p>
            <a:r>
              <a:rPr lang="fr-CA" sz="2600" b="1" dirty="0" smtClean="0">
                <a:solidFill>
                  <a:srgbClr val="FF0000"/>
                </a:solidFill>
              </a:rPr>
              <a:t>Windows Media </a:t>
            </a:r>
            <a:r>
              <a:rPr lang="fr-CA" sz="2600" b="1" dirty="0" err="1" smtClean="0">
                <a:solidFill>
                  <a:srgbClr val="FF0000"/>
                </a:solidFill>
              </a:rPr>
              <a:t>Video</a:t>
            </a:r>
            <a:r>
              <a:rPr lang="fr-CA" sz="2600" b="1" dirty="0" smtClean="0">
                <a:solidFill>
                  <a:srgbClr val="FF0000"/>
                </a:solidFill>
              </a:rPr>
              <a:t> (*.</a:t>
            </a:r>
            <a:r>
              <a:rPr lang="fr-CA" sz="2600" b="1" dirty="0" err="1" smtClean="0">
                <a:solidFill>
                  <a:srgbClr val="FF0000"/>
                </a:solidFill>
              </a:rPr>
              <a:t>wmv</a:t>
            </a:r>
            <a:r>
              <a:rPr lang="fr-CA" sz="2600" b="1" dirty="0" smtClean="0">
                <a:solidFill>
                  <a:srgbClr val="FF0000"/>
                </a:solidFill>
              </a:rPr>
              <a:t>)</a:t>
            </a:r>
            <a:endParaRPr lang="fr-CA" sz="26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4318731" y="2100022"/>
            <a:ext cx="1405399" cy="3417212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62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fr-CA" sz="3200" dirty="0" smtClean="0"/>
              <a:t>3-Capture </a:t>
            </a:r>
            <a:r>
              <a:rPr lang="fr-CA" sz="3200" dirty="0" smtClean="0"/>
              <a:t>d’écran vidéo</a:t>
            </a:r>
            <a:endParaRPr lang="fr-CA" sz="3200" dirty="0"/>
          </a:p>
        </p:txBody>
      </p:sp>
      <p:sp>
        <p:nvSpPr>
          <p:cNvPr id="5" name="Rectangle 4"/>
          <p:cNvSpPr/>
          <p:nvPr/>
        </p:nvSpPr>
        <p:spPr>
          <a:xfrm>
            <a:off x="251520" y="5949280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hlinkClick r:id="rId2"/>
              </a:rPr>
              <a:t>http://en.wikipedia.org/wiki/Comparison_of_screencasting_software</a:t>
            </a:r>
            <a:r>
              <a:rPr lang="fr-CA" dirty="0" smtClean="0"/>
              <a:t> </a:t>
            </a:r>
          </a:p>
          <a:p>
            <a:r>
              <a:rPr lang="fr-CA" dirty="0" smtClean="0">
                <a:hlinkClick r:id="rId3"/>
              </a:rPr>
              <a:t>http://fr.wikipedia.org/wiki/Liste_de_logiciels_de_screencasting</a:t>
            </a:r>
            <a:r>
              <a:rPr lang="fr-CA" dirty="0" smtClean="0"/>
              <a:t> </a:t>
            </a:r>
            <a:endParaRPr lang="fr-CA" dirty="0"/>
          </a:p>
        </p:txBody>
      </p:sp>
      <p:pic>
        <p:nvPicPr>
          <p:cNvPr id="4098" name="Picture 2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3" t="4768" r="8368" b="4820"/>
          <a:stretch/>
        </p:blipFill>
        <p:spPr bwMode="auto">
          <a:xfrm>
            <a:off x="1531088" y="1275906"/>
            <a:ext cx="6230679" cy="4231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58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fr-CA" sz="2900" dirty="0" smtClean="0"/>
              <a:t>3- Capture </a:t>
            </a:r>
            <a:r>
              <a:rPr lang="fr-CA" sz="2900" dirty="0" smtClean="0"/>
              <a:t>d’écran vidéo </a:t>
            </a:r>
            <a:r>
              <a:rPr lang="fr-CA" sz="2900" dirty="0" smtClean="0"/>
              <a:t>ET édition</a:t>
            </a:r>
            <a:br>
              <a:rPr lang="fr-CA" sz="2900" dirty="0" smtClean="0"/>
            </a:br>
            <a:r>
              <a:rPr lang="fr-CA" sz="2900" dirty="0" smtClean="0"/>
              <a:t> </a:t>
            </a:r>
            <a:r>
              <a:rPr lang="fr-CA" sz="2900" dirty="0" smtClean="0"/>
              <a:t>Logiciels commerciaux </a:t>
            </a:r>
            <a:endParaRPr lang="fr-CA" sz="29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hlinkClick r:id="rId2"/>
              </a:rPr>
              <a:t>Camtasia Studio</a:t>
            </a:r>
            <a:r>
              <a:rPr lang="en-US" sz="2400" dirty="0" smtClean="0"/>
              <a:t> (170$) 		</a:t>
            </a:r>
            <a:r>
              <a:rPr lang="en-US" sz="2400" dirty="0" smtClean="0">
                <a:hlinkClick r:id="rId3"/>
              </a:rPr>
              <a:t>BB Flashback</a:t>
            </a:r>
            <a:r>
              <a:rPr lang="en-US" sz="2400" dirty="0" smtClean="0"/>
              <a:t> (?)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>
              <a:hlinkClick r:id="rId4"/>
            </a:endParaRPr>
          </a:p>
          <a:p>
            <a:pPr marL="0" indent="0">
              <a:buNone/>
            </a:pPr>
            <a:r>
              <a:rPr lang="en-US" sz="2400" dirty="0" smtClean="0">
                <a:hlinkClick r:id="rId4"/>
              </a:rPr>
              <a:t>Macromedia Captivate</a:t>
            </a:r>
            <a:r>
              <a:rPr lang="en-US" sz="2400" dirty="0" smtClean="0"/>
              <a:t> (?)		</a:t>
            </a:r>
            <a:r>
              <a:rPr lang="fr-CA" sz="2400" b="1" dirty="0" smtClean="0">
                <a:hlinkClick r:id="rId5"/>
              </a:rPr>
              <a:t>ScreenFlow</a:t>
            </a:r>
            <a:r>
              <a:rPr lang="fr-CA" sz="2400" b="1" dirty="0" smtClean="0"/>
              <a:t> (Mac) 100 $</a:t>
            </a:r>
            <a:endParaRPr lang="fr-CA" sz="2400" b="1" dirty="0"/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68747"/>
            <a:ext cx="2088232" cy="1572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122" name="Picture 2" descr="http://screenshots.fr.sftcdn.net/fr/scrn/56000/56229/bb-flashback-3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23329"/>
            <a:ext cx="2457668" cy="168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1.bp.blogspot.com/_GGxlzvZW-CY/TMd3nkO1AhI/AAAAAAAAI8M/zF8eVPL5hG0/s400/Macromedia%2BCaptivate%2BBox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9080"/>
            <a:ext cx="2016224" cy="236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blog.stratepedia.org/wp-content/uploads/2010/08/img_screenflow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445" y="4202137"/>
            <a:ext cx="2536155" cy="246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fr-CA" sz="2900" dirty="0" smtClean="0"/>
              <a:t>3- Capture </a:t>
            </a:r>
            <a:r>
              <a:rPr lang="fr-CA" sz="2900" dirty="0" smtClean="0"/>
              <a:t>d’écran vidéo - </a:t>
            </a:r>
            <a:r>
              <a:rPr lang="fr-CA" sz="2900" dirty="0" smtClean="0"/>
              <a:t>Logiciels gratuits</a:t>
            </a:r>
            <a:endParaRPr lang="fr-CA" sz="29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CamStudio</a:t>
            </a:r>
            <a:r>
              <a:rPr lang="en-US" sz="2400" dirty="0" smtClean="0"/>
              <a:t> 			</a:t>
            </a:r>
            <a:r>
              <a:rPr lang="en-US" sz="2400" dirty="0" smtClean="0">
                <a:hlinkClick r:id="rId3"/>
              </a:rPr>
              <a:t>Microsoft Expression Encoder</a:t>
            </a:r>
          </a:p>
          <a:p>
            <a:pPr marL="0" indent="0">
              <a:buNone/>
            </a:pPr>
            <a:r>
              <a:rPr lang="en-US" sz="2400" dirty="0" smtClean="0"/>
              <a:t>					(</a:t>
            </a:r>
            <a:r>
              <a:rPr lang="en-US" sz="2400" dirty="0" err="1" smtClean="0">
                <a:hlinkClick r:id="rId3"/>
              </a:rPr>
              <a:t>ScreenCapture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</a:t>
            </a:r>
            <a:endParaRPr lang="fr-CA" sz="2400" b="1" dirty="0" smtClean="0"/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8" name="Picture 2" descr="http://upload.wikimedia.org/wikipedia/commons/5/5c/CamStudio_Main_Wind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1765414"/>
            <a:ext cx="2769049" cy="288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hanselman.com/blog/content/binary/WindowsLiveWriter/93b4ace95951_13346/Untitled%20-%20Microsoft%20Expression%20Encoder%203%20(2)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6478"/>
            <a:ext cx="3927507" cy="331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0041" y="5166248"/>
            <a:ext cx="4181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Ne pas </a:t>
            </a:r>
            <a:r>
              <a:rPr lang="en-US" sz="2400" b="1" dirty="0" err="1" smtClean="0"/>
              <a:t>oubliez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d’installer</a:t>
            </a:r>
            <a:r>
              <a:rPr lang="en-US" sz="2400" b="1" dirty="0"/>
              <a:t> </a:t>
            </a:r>
            <a:r>
              <a:rPr lang="en-US" sz="2400" b="1" dirty="0" smtClean="0"/>
              <a:t>le CamStudio </a:t>
            </a:r>
            <a:r>
              <a:rPr lang="en-US" sz="2400" b="1" dirty="0"/>
              <a:t>Lossless Codec </a:t>
            </a:r>
            <a:r>
              <a:rPr lang="en-US" sz="2400" b="1" dirty="0" smtClean="0"/>
              <a:t>v1.5</a:t>
            </a:r>
            <a:r>
              <a:rPr lang="fr-CA" sz="2400" dirty="0" smtClean="0"/>
              <a:t>, (même site que </a:t>
            </a:r>
            <a:r>
              <a:rPr lang="fr-CA" sz="2400" dirty="0" err="1" smtClean="0"/>
              <a:t>CamStudio</a:t>
            </a:r>
            <a:r>
              <a:rPr lang="fr-CA" sz="2400" dirty="0" smtClean="0"/>
              <a:t>)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078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07505" y="260650"/>
            <a:ext cx="8338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1" indent="-265113"/>
            <a:r>
              <a:rPr lang="fr-CA" sz="3200" u="sng" dirty="0" smtClean="0"/>
              <a:t>3- Capture </a:t>
            </a:r>
            <a:r>
              <a:rPr lang="fr-CA" sz="3200" u="sng" dirty="0"/>
              <a:t>d’écran </a:t>
            </a:r>
            <a:r>
              <a:rPr lang="fr-CA" sz="3200" u="sng" dirty="0" smtClean="0"/>
              <a:t>vidéo </a:t>
            </a:r>
            <a:r>
              <a:rPr lang="fr-CA" sz="3200" u="sng" dirty="0" smtClean="0"/>
              <a:t> - Sites web</a:t>
            </a:r>
            <a:endParaRPr lang="fr-CA" sz="3200" b="1" u="sng" dirty="0"/>
          </a:p>
        </p:txBody>
      </p:sp>
      <p:pic>
        <p:nvPicPr>
          <p:cNvPr id="18436" name="Picture 4" descr="http://farm4.staticflickr.com/3577/3841412463_79aa1c58f4_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14951" r="71390" b="79124"/>
          <a:stretch/>
        </p:blipFill>
        <p:spPr bwMode="auto">
          <a:xfrm>
            <a:off x="6084168" y="1628800"/>
            <a:ext cx="2189584" cy="61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screencast-o-matic.com/images/logo-head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13630"/>
            <a:ext cx="3667125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7504" y="1628800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CA" sz="2400" dirty="0" smtClean="0">
                <a:hlinkClick r:id="rId5"/>
              </a:rPr>
              <a:t>http</a:t>
            </a:r>
            <a:r>
              <a:rPr lang="fr-CA" sz="2400" dirty="0">
                <a:hlinkClick r:id="rId5"/>
              </a:rPr>
              <a:t>://</a:t>
            </a:r>
            <a:r>
              <a:rPr lang="fr-CA" sz="2400" dirty="0" smtClean="0">
                <a:hlinkClick r:id="rId5"/>
              </a:rPr>
              <a:t>www.screencast-o-matic.com/</a:t>
            </a:r>
            <a:endParaRPr lang="fr-CA" sz="2400" dirty="0"/>
          </a:p>
          <a:p>
            <a:pPr marL="0" lvl="1" indent="457200"/>
            <a:r>
              <a:rPr lang="fr-CA" sz="2400" dirty="0" smtClean="0">
                <a:hlinkClick r:id="rId6"/>
              </a:rPr>
              <a:t>http</a:t>
            </a:r>
            <a:r>
              <a:rPr lang="fr-CA" sz="2400" dirty="0">
                <a:hlinkClick r:id="rId6"/>
              </a:rPr>
              <a:t>://</a:t>
            </a:r>
            <a:r>
              <a:rPr lang="fr-CA" sz="2400" dirty="0" smtClean="0">
                <a:hlinkClick r:id="rId6"/>
              </a:rPr>
              <a:t>www.screenr.com/</a:t>
            </a:r>
            <a:endParaRPr lang="fr-CA" sz="2400" dirty="0" smtClean="0"/>
          </a:p>
          <a:p>
            <a:pPr lvl="1"/>
            <a:r>
              <a:rPr lang="fr-CA" sz="2400" dirty="0" smtClean="0">
                <a:hlinkClick r:id="rId7"/>
              </a:rPr>
              <a:t>http</a:t>
            </a:r>
            <a:r>
              <a:rPr lang="fr-CA" sz="2400" dirty="0">
                <a:hlinkClick r:id="rId7"/>
              </a:rPr>
              <a:t>://screencastle.com</a:t>
            </a:r>
            <a:r>
              <a:rPr lang="fr-CA" sz="2400" dirty="0" smtClean="0">
                <a:hlinkClick r:id="rId7"/>
              </a:rPr>
              <a:t>/</a:t>
            </a:r>
            <a:endParaRPr lang="fr-CA" sz="2400" dirty="0" smtClean="0"/>
          </a:p>
          <a:p>
            <a:pPr lvl="1"/>
            <a:endParaRPr lang="fr-CA" sz="24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683568" y="3198460"/>
            <a:ext cx="7483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/>
              <a:t>Limités à 5minutes pour les comptes gratuits</a:t>
            </a:r>
          </a:p>
          <a:p>
            <a:r>
              <a:rPr lang="fr-CA" sz="2400" dirty="0" smtClean="0"/>
              <a:t>Nécessite Java sur les ordinateurs</a:t>
            </a:r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186084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07504" y="664238"/>
            <a:ext cx="676875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2"/>
            <a:r>
              <a:rPr lang="fr-CA" sz="2400" dirty="0" smtClean="0"/>
              <a:t>Pour présenter et annoter les notes de cours :</a:t>
            </a:r>
            <a:endParaRPr lang="fr-CA" sz="2400" dirty="0"/>
          </a:p>
          <a:p>
            <a:pPr marL="177800" lvl="2"/>
            <a:r>
              <a:rPr lang="fr-CA" sz="2000" dirty="0"/>
              <a:t>	</a:t>
            </a:r>
            <a:endParaRPr lang="fr-CA" sz="2000" dirty="0" smtClean="0"/>
          </a:p>
          <a:p>
            <a:pPr marL="177800" lvl="2"/>
            <a:r>
              <a:rPr lang="fr-CA" sz="2000" dirty="0"/>
              <a:t>	</a:t>
            </a:r>
            <a:r>
              <a:rPr lang="fr-CA" sz="2200" dirty="0" smtClean="0"/>
              <a:t>Microsoft Powerpoint / </a:t>
            </a:r>
            <a:r>
              <a:rPr lang="fr-CA" sz="2200" dirty="0" err="1" smtClean="0"/>
              <a:t>Keynote</a:t>
            </a:r>
            <a:endParaRPr lang="fr-CA" sz="2200" dirty="0" smtClean="0"/>
          </a:p>
          <a:p>
            <a:pPr marL="177800" lvl="2"/>
            <a:r>
              <a:rPr lang="fr-CA" sz="2200" dirty="0"/>
              <a:t>	</a:t>
            </a:r>
            <a:r>
              <a:rPr lang="fr-CA" sz="2200" dirty="0" smtClean="0"/>
              <a:t>Microsoft OneNote</a:t>
            </a:r>
          </a:p>
          <a:p>
            <a:pPr marL="177800" lvl="2"/>
            <a:r>
              <a:rPr lang="fr-CA" sz="2200" dirty="0"/>
              <a:t>	</a:t>
            </a:r>
            <a:r>
              <a:rPr lang="fr-CA" sz="2200" dirty="0" err="1" smtClean="0"/>
              <a:t>Smoothdraw</a:t>
            </a:r>
            <a:endParaRPr lang="fr-CA" sz="2200" dirty="0" smtClean="0"/>
          </a:p>
          <a:p>
            <a:pPr marL="177800" lvl="2"/>
            <a:r>
              <a:rPr lang="fr-CA" sz="2200" dirty="0"/>
              <a:t>	</a:t>
            </a:r>
            <a:r>
              <a:rPr lang="fr-CA" sz="2200" dirty="0" smtClean="0"/>
              <a:t>Etc.</a:t>
            </a:r>
            <a:endParaRPr lang="fr-CA" sz="2200" dirty="0"/>
          </a:p>
          <a:p>
            <a:r>
              <a:rPr lang="fr-CA" sz="2000" dirty="0" smtClean="0"/>
              <a:t>	</a:t>
            </a:r>
            <a:endParaRPr lang="fr-CA" sz="2000" dirty="0"/>
          </a:p>
        </p:txBody>
      </p:sp>
      <p:pic>
        <p:nvPicPr>
          <p:cNvPr id="5" name="Image 4" descr="Vidéo 1-1 EEC-Chimie-organique-Introduction-et-revision - YouTube - Mozilla Firefox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2" t="25285" r="25836" b="38549"/>
          <a:stretch/>
        </p:blipFill>
        <p:spPr>
          <a:xfrm>
            <a:off x="320117" y="3933058"/>
            <a:ext cx="4720199" cy="2082385"/>
          </a:xfrm>
          <a:prstGeom prst="rect">
            <a:avLst/>
          </a:prstGeom>
        </p:spPr>
      </p:pic>
      <p:pic>
        <p:nvPicPr>
          <p:cNvPr id="4098" name="Picture 2" descr="http://img.clubic.com/04617992-photo-wacom-bamboo-creat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t="10392" b="9440"/>
          <a:stretch/>
        </p:blipFill>
        <p:spPr bwMode="auto">
          <a:xfrm>
            <a:off x="5275256" y="3640378"/>
            <a:ext cx="3431057" cy="237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969265" y="6015443"/>
            <a:ext cx="2211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Tablette graphique </a:t>
            </a:r>
          </a:p>
          <a:p>
            <a:pPr algn="ctr"/>
            <a:r>
              <a:rPr lang="fr-CA" dirty="0" err="1" smtClean="0"/>
              <a:t>Wacom</a:t>
            </a:r>
            <a:r>
              <a:rPr lang="fr-CA" dirty="0" smtClean="0"/>
              <a:t> </a:t>
            </a:r>
            <a:r>
              <a:rPr lang="fr-CA" dirty="0" err="1" smtClean="0"/>
              <a:t>Bamboo</a:t>
            </a: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16779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7"/>
            <a:ext cx="4572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39850" indent="-1339850"/>
            <a:r>
              <a:rPr lang="fr-CA" sz="2400" u="sng" dirty="0" smtClean="0"/>
              <a:t>4- iPad</a:t>
            </a:r>
            <a:r>
              <a:rPr lang="fr-CA" sz="2400" u="sng" dirty="0"/>
              <a:t> </a:t>
            </a:r>
            <a:r>
              <a:rPr lang="fr-CA" sz="2400" dirty="0"/>
              <a:t>   </a:t>
            </a:r>
            <a:endParaRPr lang="fr-CA" sz="2400" dirty="0" smtClean="0"/>
          </a:p>
          <a:p>
            <a:pPr marL="1339850" indent="-1339850"/>
            <a:endParaRPr lang="fr-CA" dirty="0"/>
          </a:p>
          <a:p>
            <a:pPr marL="1339850" indent="-1339850"/>
            <a:r>
              <a:rPr lang="fr-CA" sz="2000" dirty="0" smtClean="0"/>
              <a:t>Apps </a:t>
            </a:r>
            <a:r>
              <a:rPr lang="fr-CA" sz="2000" dirty="0"/>
              <a:t>pour création de vidéos </a:t>
            </a:r>
            <a:r>
              <a:rPr lang="fr-CA" sz="2000" dirty="0" smtClean="0"/>
              <a:t>: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 smtClean="0"/>
              <a:t>ExplainEverything</a:t>
            </a:r>
            <a:r>
              <a:rPr lang="fr-CA" sz="2000" dirty="0"/>
              <a:t>,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Educreations</a:t>
            </a:r>
            <a:r>
              <a:rPr lang="fr-CA" sz="2000" dirty="0"/>
              <a:t>,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ShowMe</a:t>
            </a:r>
            <a:r>
              <a:rPr lang="fr-CA" sz="2000" dirty="0"/>
              <a:t>, 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ReplayNote</a:t>
            </a:r>
            <a:r>
              <a:rPr lang="fr-CA" sz="2000" dirty="0"/>
              <a:t>, 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ScreenChomp</a:t>
            </a:r>
            <a:r>
              <a:rPr lang="fr-CA" sz="2000" dirty="0"/>
              <a:t>, 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Doceri</a:t>
            </a:r>
            <a:r>
              <a:rPr lang="fr-CA" sz="2000" dirty="0"/>
              <a:t>,</a:t>
            </a:r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/>
              <a:t>Collaaj</a:t>
            </a:r>
            <a:r>
              <a:rPr lang="fr-CA" sz="2000" dirty="0"/>
              <a:t>	</a:t>
            </a:r>
            <a:endParaRPr lang="fr-CA" sz="2000" dirty="0" smtClean="0"/>
          </a:p>
          <a:p>
            <a:pPr marL="1339850" indent="-1339850"/>
            <a:r>
              <a:rPr lang="fr-CA" sz="2000" dirty="0"/>
              <a:t>	</a:t>
            </a:r>
            <a:r>
              <a:rPr lang="fr-CA" sz="2000" dirty="0" err="1" smtClean="0"/>
              <a:t>TouchCast</a:t>
            </a:r>
            <a:endParaRPr lang="fr-CA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727" y="1197963"/>
            <a:ext cx="3347864" cy="223103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8" t="10612" r="9801" b="6169"/>
          <a:stretch/>
        </p:blipFill>
        <p:spPr bwMode="auto">
          <a:xfrm>
            <a:off x="932735" y="4272455"/>
            <a:ext cx="3279228" cy="209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iPad Screenshot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961" y="4078631"/>
            <a:ext cx="3312616" cy="248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4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908721"/>
            <a:ext cx="8100392" cy="54002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31" y="116632"/>
            <a:ext cx="6583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 smtClean="0"/>
              <a:t>Salles de montage – un lieu calme et adapté</a:t>
            </a:r>
          </a:p>
        </p:txBody>
      </p:sp>
    </p:spTree>
    <p:extLst>
      <p:ext uri="{BB962C8B-B14F-4D97-AF65-F5344CB8AC3E}">
        <p14:creationId xmlns:p14="http://schemas.microsoft.com/office/powerpoint/2010/main" val="346321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coae.pagesperso-orange.fr/images/products/dj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390" y="2141574"/>
            <a:ext cx="2574850" cy="25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Audio</a:t>
            </a:r>
            <a:endParaRPr lang="fr-CA" sz="3200" dirty="0"/>
          </a:p>
        </p:txBody>
      </p:sp>
      <p:pic>
        <p:nvPicPr>
          <p:cNvPr id="3074" name="Picture 2" descr="http://ecx.images-amazon.com/images/I/81dWQbs3sRL._AA1500_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15200" b="17390"/>
          <a:stretch/>
        </p:blipFill>
        <p:spPr bwMode="auto">
          <a:xfrm>
            <a:off x="28525" y="1658417"/>
            <a:ext cx="4327451" cy="297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979712" y="1196752"/>
            <a:ext cx="1294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Blue Yeti</a:t>
            </a:r>
            <a:endParaRPr lang="fr-CA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4427984" y="1196752"/>
            <a:ext cx="2051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Casques-micro</a:t>
            </a:r>
            <a:endParaRPr lang="fr-CA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020272" y="1196752"/>
            <a:ext cx="18672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Microphones</a:t>
            </a:r>
          </a:p>
          <a:p>
            <a:pPr algn="ctr"/>
            <a:r>
              <a:rPr lang="fr-CA" sz="2400" b="1" dirty="0" smtClean="0"/>
              <a:t>intégrés</a:t>
            </a:r>
          </a:p>
        </p:txBody>
      </p:sp>
      <p:pic>
        <p:nvPicPr>
          <p:cNvPr id="3078" name="Picture 6" descr="http://asset1.cbsistatic.com/cnwk.1d/i/tim/2013/02/19/Samsung_ATIV_Smart_PC_Pro_700T_35511640_12_610x4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9" t="11857" r="26943" b="15867"/>
          <a:stretch/>
        </p:blipFill>
        <p:spPr bwMode="auto">
          <a:xfrm>
            <a:off x="6974120" y="2348879"/>
            <a:ext cx="2141719" cy="196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979712" y="4911551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Idéal</a:t>
            </a:r>
            <a:endParaRPr lang="fr-CA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772188" y="4911551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Bon</a:t>
            </a:r>
            <a:endParaRPr lang="fr-CA" sz="2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7020272" y="4911551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/>
              <a:t>Ok, mais…</a:t>
            </a:r>
            <a:endParaRPr lang="fr-CA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251520" y="5517232"/>
            <a:ext cx="8720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Parler</a:t>
            </a:r>
            <a:r>
              <a:rPr lang="en-US" b="1" dirty="0" smtClean="0"/>
              <a:t> </a:t>
            </a:r>
            <a:r>
              <a:rPr lang="en-US" b="1" dirty="0" err="1" smtClean="0"/>
              <a:t>lentement</a:t>
            </a:r>
            <a:r>
              <a:rPr lang="en-US" b="1" dirty="0" smtClean="0"/>
              <a:t> et </a:t>
            </a:r>
            <a:r>
              <a:rPr lang="en-US" b="1" dirty="0" err="1" smtClean="0"/>
              <a:t>clairement</a:t>
            </a:r>
            <a:r>
              <a:rPr lang="en-US" b="1" dirty="0" smtClean="0"/>
              <a:t>. </a:t>
            </a:r>
          </a:p>
          <a:p>
            <a:r>
              <a:rPr lang="en-US" b="1" dirty="0" smtClean="0"/>
              <a:t>Attention aux </a:t>
            </a:r>
            <a:r>
              <a:rPr lang="en-US" b="1" i="1" dirty="0" err="1" smtClean="0"/>
              <a:t>euh</a:t>
            </a:r>
            <a:r>
              <a:rPr lang="en-US" b="1" dirty="0" smtClean="0"/>
              <a:t> et aux bruits de respiration (</a:t>
            </a:r>
            <a:r>
              <a:rPr lang="en-US" b="1" dirty="0" err="1" smtClean="0"/>
              <a:t>si</a:t>
            </a:r>
            <a:r>
              <a:rPr lang="en-US" b="1" dirty="0" smtClean="0"/>
              <a:t> le micro </a:t>
            </a:r>
            <a:r>
              <a:rPr lang="en-US" b="1" dirty="0" err="1" smtClean="0"/>
              <a:t>est</a:t>
            </a:r>
            <a:r>
              <a:rPr lang="en-US" b="1" dirty="0" smtClean="0"/>
              <a:t> trop </a:t>
            </a:r>
            <a:r>
              <a:rPr lang="en-US" b="1" dirty="0" err="1" smtClean="0"/>
              <a:t>près</a:t>
            </a:r>
            <a:r>
              <a:rPr lang="en-US" b="1" dirty="0" smtClean="0"/>
              <a:t> de la bouche !!!)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41033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5369" y="44624"/>
            <a:ext cx="5542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 smtClean="0"/>
              <a:t>Diffusion </a:t>
            </a:r>
            <a:r>
              <a:rPr lang="fr-CA" sz="2800" dirty="0"/>
              <a:t>des </a:t>
            </a:r>
            <a:r>
              <a:rPr lang="fr-CA" sz="2800" dirty="0" smtClean="0"/>
              <a:t>ressources numériques</a:t>
            </a:r>
            <a:endParaRPr lang="fr-CA" sz="2800" dirty="0"/>
          </a:p>
        </p:txBody>
      </p:sp>
      <p:sp>
        <p:nvSpPr>
          <p:cNvPr id="6" name="Rectangle 5"/>
          <p:cNvSpPr/>
          <p:nvPr/>
        </p:nvSpPr>
        <p:spPr>
          <a:xfrm>
            <a:off x="323529" y="617537"/>
            <a:ext cx="74020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u="sng" dirty="0" smtClean="0"/>
              <a:t>Solution 1 : Environnement numérique de </a:t>
            </a:r>
            <a:r>
              <a:rPr lang="fr-CA" sz="2400" u="sng" dirty="0"/>
              <a:t>travail (ENT</a:t>
            </a:r>
            <a:r>
              <a:rPr lang="fr-CA" sz="2400" u="sng" dirty="0" smtClean="0"/>
              <a:t>) </a:t>
            </a:r>
          </a:p>
          <a:p>
            <a:pPr marL="1435100" indent="-1435100"/>
            <a:r>
              <a:rPr lang="fr-CA" dirty="0"/>
              <a:t>	Combiner </a:t>
            </a:r>
            <a:r>
              <a:rPr lang="fr-CA" i="1" dirty="0"/>
              <a:t>Organisation</a:t>
            </a:r>
            <a:r>
              <a:rPr lang="fr-CA" dirty="0"/>
              <a:t> </a:t>
            </a:r>
            <a:r>
              <a:rPr lang="fr-CA" dirty="0" smtClean="0"/>
              <a:t>et </a:t>
            </a:r>
            <a:r>
              <a:rPr lang="fr-CA" i="1" dirty="0" smtClean="0"/>
              <a:t>Hébergement</a:t>
            </a:r>
            <a:r>
              <a:rPr lang="fr-CA" dirty="0" smtClean="0"/>
              <a:t> </a:t>
            </a:r>
            <a:endParaRPr lang="fr-CA" dirty="0"/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88" y="2071663"/>
            <a:ext cx="3281256" cy="900737"/>
          </a:xfrm>
          <a:prstGeom prst="rect">
            <a:avLst/>
          </a:prstGeom>
        </p:spPr>
      </p:pic>
      <p:pic>
        <p:nvPicPr>
          <p:cNvPr id="9" name="Image 8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377" y="3896093"/>
            <a:ext cx="1962435" cy="1621141"/>
          </a:xfrm>
          <a:prstGeom prst="rect">
            <a:avLst/>
          </a:prstGeom>
        </p:spPr>
      </p:pic>
      <p:pic>
        <p:nvPicPr>
          <p:cNvPr id="11" name="Image 10" descr="Capture d’écr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363121"/>
            <a:ext cx="3244371" cy="1154113"/>
          </a:xfrm>
          <a:prstGeom prst="rect">
            <a:avLst/>
          </a:prstGeom>
        </p:spPr>
      </p:pic>
      <p:sp>
        <p:nvSpPr>
          <p:cNvPr id="14" name="AutoShape 2" descr="data:image/jpeg;base64,/9j/4AAQSkZJRgABAQAAAQABAAD/2wCEAAkGBhASDxUUEhQWFRQUFBYVFRcXFhAWFRQUFRgXFRUVGBQXHCYfFxokGRQXIzAgIycqLCwsFh4xNTwsNSYrLyoBCQoKDgwOGg8PGCkkHiQsLSk1NTUpLCotLi8pKiwpLDUqKSotKS0sKSkpLCkpLCkpLCwsNCksKS8pLCkpKSkpKf/AABEIAGwAxgMBIgACEQEDEQH/xAAcAAABBQEBAQAAAAAAAAAAAAAAAQMFBgcCBAj/xABHEAACAQIEAgcFBQIJDQAAAAABAgMAEQQFEiEGMQcTQVFSYZEicYGh0RQyQrHwIzMVVGJ0gpKT0uEWFyQlJjRDU3JzorLB/8QAGgEBAAIDAQAAAAAAAAAAAAAAAAEEAgMFBv/EACQRAQACAgEEAQUBAAAAAAAAAAABAgMRBBITIUExBSJRYXGh/9oADAMBAAIRAxEAPwDLaKKKAoooJ2oC9FaJw3wvFFCGkUPLIl3JF7Bh9xe4W9TVWk4akfMPssO5ZvZJ5LHbUXbyA9dhVDFzsd72r+Pf8Xs3CvipW0+0JRW45Z0cZdFGFaEStb2nk1FmPaedl37ByqndIXAuGwsQnhcpdwvVMS2onwHmLDvuPdVbB9YwZsvarv8AX7aJwWiu2f0opKK7DQU0lFFAppKKKAooooCiiigKBRRQFFFFAUUUUBRRRQFcs+9gLn4fma6r2ZLlLTg2YKFA3IJuzb29PzFY2tFY3Ldhw3zWilI3Lwlm8J9V+tBLeE+q/WvVjcG8TaXFj2W5EeXlTCG9wLn3Am3oDUdXtjOO9bTWYncL9lnF0IwatKbOgClBYsxAAUr2G+1eDAw5oMQcXEgjdvwsyAlPAUPZy7jt2VD8JS4dcUGnNtI/Z3+6r95PZty860wG4uN777Hn8e2vO8ma8W8xSu+r8/H8d/BSeXjiMtta9I//ADtNGCuIwciyjmA6af8Ay3A9aoXE/FOIx0uuRbKuyIGXSoPPt3J7T7qk+Ns7ikKxIFbQSS47D4FPd31VR61e4HExUrGWuPpmXI5f23mkW3Dm7eH5r9aTWfD81+tdUV1dqbnW3hPqv1pdTeE+q/WuqL02OdTeE+qfWk1nw/NPrXYNBpsc6j4fmn1pC58J9V+td3opsca28J9V+tLqbwn1T60t6UU2OdbeH5p9aQu3hPqv1ru9LqpsN628J9V+tGtvCfVfrXd6QE02E1N4T6r9aTW3hPqv1py/fSXpscam8J9V+tLXQNJU7AWFT3B2MUIYybMSGHn7IB+O1ergWMdZKe0KgHuJcnb3qKms64eimRiFAktcMAASewN4vjU3w9yj0P07jXxxHJpO/nwgeJY+slhiXZmJ38INt/kfSpvC4VI0CoLAcvPzPeaoeEkneUGPW0gH4dTEDkL/AONSuI4gxcR0SKA1gfaXex5cjY1Tvht0xELXG+pYYyXz5KTG/evw9nFkqBVWw1sb3sNWkefO1zVdXFOF0h2C9oudPpeuMTiWkYs5ux7f1yqw9G+SxYvM4o5hqjVZJWT/AJnVrcIfIm1++1u2ttKREalwuby+/mm9fEI7LOHMZiV1YfDTSr4kjcp8HNlPrTeaZPiMMwXEQvExFwHXSSO8dhp7NuLcZiXLSzOB+GMMyRxr2IkQICgcvhXGb8Qy4mOBZWZmgjeMMzFiys7OLk77Ahb3P3RW1RR2qpnLeD8wxCB4MJNIh3DBNKsD2qzkah5i9WPg/JMPhcvbNsYgl9rRg4W+48lyOscfiFwbDuUntFqtnnFeMxchfETO5O4XUQi+SoPZHp2UBm3DeMw2+Iw8sQPIup037tYut/K9RqqSbAEk2AABJJOwsBub3qwcM8e4rCMFLGbDnaSCW7xOnaArXCnut8bipDpF4Thw/U4rCX+x4tdcY59WxFzHfusbj3EdgJCurkWLY2GGxBPcIMQT6aKTF5NiYl1SwTRr3vDMi/1mUCtDy3iPErwpIyyurJiupVgza1jJR9Ia9x94jnsNqpeTcfZhhpA64iRwD7UcjvJG69qlXJ58rixoIeGF3OlFZ2N/ZRWc7czpUE16Dk+Kt+4nFhc/sZ7AeZ07CrX0pZPBBNhsVhR1SYyHrwi7CN10Elbfdv1i7C1iDyBqS6UM9mkyzKgztabDmWTc+2yrEAW8X3id++mhm169pyfFfxef+wn/ALtR+qtP6Pc8xCZHmgWRh1KKYtzeMyK4bR4fug7du9Bnn8Gz6ygilLgAsvVS61BtYsum4G45jtFdSZViFUs0EwAFyTDMoA7yxWwHvryxY543EkbsrqdSsCQwINwdXP41pHTjmcrT4VCx0HCpLpudPWOWBa3K9lAv2dlNDNwaFuTYAkkgAAEkk7AADnvTWqrV0eQRDFNi5wTBgE+0P/Kkvow6DzMhBH/QKgVpwQbEWIJBB2II5gjsNJqq29K2TrBmTSR/ucUoxEZHIh/v2/pXNu5hVO1VI7JornVRQSmT5q2Hl1gXBFmHK67Hn37D0q0xcb4Vk1XZW0k6Sp3NtgGFxVIqPRth7h+VbIvML3H5+XBXpr8NH4OEaYIMSq6mYsxIAuDYXJ8gKqnFGYpLimZDdQFUHvsLE+65pjIMq6+Qg3CKLtbYm/JQfP8A+VI8UZMkaK8YCgHSwHyP51nO5q6GTu5+H1RWIrH+q/qqR4ez+XB4qPERW1Rm9jfSykWZWt2EE1E3p/DYV3WRlFxEnWP/ACU1Kl/Vh61ocFqc2V5NnLF8NL9ixr7tFJbqpHPMjsJJ3uhv3qaz/ibhnFYCYw4hNLW1KRujr4kbtHzHd3w2v9e6tH4vzF5uHMufEEtOZpRGzffaBdY1E9osI9+32ake/pRGjJsojT931Qb+kIo/771luqtQy0/wxkIwiG+Ny8640v7UsIuPZvzOlre9R3isscEEgixBsQbggjmCDuPj3egd6q1HF+3wbEW/BiWCG/YJpFsPKxIt5VmmV5dLiJkhgQvJIdKqOZPee4DmSdgK0DpOzKLDYPC5RC4f7MA+IYWsZd/Z9+pmY911HfYOsqw7ScKSoguzZgABdVudMR5sQBy76reC4ExDG+KaPCQ/jkmkiBC/i0RKxd2tewAqewY/2Qm88wH5Rj8xWc6qC2dIHFiYzERrACuGw0SwwA7MVW13I7C1h8FFW/iqHLjlmU/bJcRGRgz1fUpE4ItFq1a+W+m1vOsj1fr9fGtE6S4iMtyYkW/0Nh8SsJoIz7JkH8Zx/wDYYarZkEWAXJM2+xyTyfso+s65I0sfb06dHP8AFe/lWR6q0XgAf6izn/txfk/1oM9c1o3TZ/vWE/mMX/s9Zqx2NaT03i2Kwn8xi+TPtQZ2TV2x+VTwZPh4Y4pWkxrfa5tEcjWjF0w0ZKgjlqe3e3uqucIZAcdjocOPuu95D4Yl9qRv6o27yRU9xD0m5gcXN9nxMkUAcrFGhUKsaewlhbtCg/Ggm8dgZcZw2rSRus+WPp9tHQvhWtY2YC4UW+ER76zO9aN0d9ImKlx6YfHTvNBiVaBlksQGkFkPLtay+5yeyqTxPkb4LGzYd/8AhuQp8SHeNvipBpIj70U3qpage6otG2HuFSdeLLERpED/AHTsd7b9lz76zivVOk1jc6SnC+aLDMQ5sjixPcRuD+frT/E+fLLaOPdQblvE3Zby/Ove2UwkW0KPhY+vOqrmOFMUhXsG4PeKs5cV8VdTPh1L5s2Hj9nf2mtVTXC/FL4GR3WOKVZYmhkSUMUaNiCR7JG+wrRMp6MMFPl0JYFZniDmVSSdT+0LqdiN7W7hVHyjo8xWJxk+FRo1kw99ZcsAw1BRpsCTfUDvyqvNJhxq5Kzs8/GWCBDRZVhFcG93bESpfv6suAfcbioXPeI8RjJesxD6mACqAAqRqOSIg2VR5CnOJuEsVgJFTEKBrBKMrBkcDnZu8XGx33qGvWDYlshTG9b1uDWXrIt9UQYlPeR37+yee9WPF8fxzsf4Qy6CeYey0g63DTEjxlNi3vFHCXSOuDw3U/Z9RBZgyuF1E9rgg72sLjsAFtqTG5CcZl82ZSS/tdbEpYaAisECd4PaPK3vqp3r1vMXrqvxH7Y78m26SniRky/DQYEOCGeMM85Xu659xy7BtVRMt21N7Vzc3Juxvc3bnv386ZvRqq2yXNOk6cYL7GMPhfs1rdXok3udWotrvq1b3veqjJICSQAATyF7Dy339TTV6L1A9OExCo4ZkWQD8La9J94Ugn3Xq0cQ9JeIxsKwzwYcpH+70pIpjsLeyQwsLbWqnXovQOaqt+TdJs+FwrYaHD4YQvqEitG7GXUNLayX3uu3wqmXovUiTwmbJHP1ogia1isbdY0SkdunVc772JIqa4q6RZ8wUDEwwFkBCOqurpq52IbccjYi1xVSvRegtPC/HsuX3OHgw4dl0vI6SPIyk3tcvYDlsAOQqEzHMFlfUsMcPO4j1hSSb3szG3O23dXhvRqqBJZNm/2eUSiKORlKsnWayFZTqDAKwvuBzvUxxTx9LmG+Ihw/WABVlRHWRQGBtfXYjmLG/M2qq3ovQd6qK4vRQStQy8vSpmowRDz9ayEjg87xBKxrZmYhV2BYkkBR77mtAh6HZJY9WIxJExHJUDInkTcavhb41l4jHn6mrzlvS1jYoerZY5WAssj69Xlqsfat3m3net8ZOrxeWOW+W0RESnMs42lysjBZhGSIwBFLHvqj3CmxtqHZtuLWIrycJYrMxmEuYxYOWWDEFwwGlS0TMCpS59ojSvIWNjVQizJcXmEcuPkYo0i9a1mNowfuqg5L2WHYSa+gP8tcsSDWMVB1arsFdb6RyCxfe5chbu5VjE9Xy09PT68yy7pT40gx8cOHjimSdJrlZYwrAMpXTa9ySSvpVJxfCWJjhaV9ICgEjUC25A/MipjNeLUxObnFyAiO9kG5KxqulNu/t95peJOKY5YjFECQ1tTHbYdnnc99V72tNvDVe2Wt60pHj2kp8RhsPgCoKjVDawI1OzpzI5ncmqAmOkEbRh2CMQWW50kjkSvKjqx+iaOqX9E0ikQ24cHa353vyZvQDT3VDz9TR1Q7vmazWDN6L091Q7vmaOqHd8zUBm9F6e6od3zNHVL+iaBm9F6e6od3zNHVL5+poGb0Xp7ql/RNHVDuPqaBm9F6e6odx9TR1S/omgZvRenuqHd8zR1Q7vmaBm9FPdUvcfU0UEnUdUjUdUgooooCiiigKKKKAooooCiiigKKKKAooooCiiigKKKKAooooCiiigKKKK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5" name="AutoShape 4" descr="data:image/jpeg;base64,/9j/4AAQSkZJRgABAQAAAQABAAD/2wCEAAkGBhASDxUUEhQWFRQUFBYVFRcXFhAWFRQUFRgXFRUVGBQXHCYfFxokGRQXIzAgIycqLCwsFh4xNTwsNSYrLyoBCQoKDgwOGg8PGCkkHiQsLSk1NTUpLCotLi8pKiwpLDUqKSotKS0sKSkpLCkpLCkpLCwsNCksKS8pLCkpKSkpKf/AABEIAGwAxgMBIgACEQEDEQH/xAAcAAABBQEBAQAAAAAAAAAAAAAAAQMFBgcCBAj/xABHEAACAQIEAgcFBQIJDQAAAAABAgMAEQQFEiEGMQcTQVFSYZEicYGh0RQyQrHwIzMVVGJ0gpKT0uEWFyQlJjRDU3JzorLB/8QAGgEBAAIDAQAAAAAAAAAAAAAAAAEEAgMFBv/EACQRAQACAgEEAQUBAAAAAAAAAAABAgMRBBITIUExBSJRYXGh/9oADAMBAAIRAxEAPwDLaKKKAoooJ2oC9FaJw3wvFFCGkUPLIl3JF7Bh9xe4W9TVWk4akfMPssO5ZvZJ5LHbUXbyA9dhVDFzsd72r+Pf8Xs3CvipW0+0JRW45Z0cZdFGFaEStb2nk1FmPaedl37ByqndIXAuGwsQnhcpdwvVMS2onwHmLDvuPdVbB9YwZsvarv8AX7aJwWiu2f0opKK7DQU0lFFAppKKKAooooCiiigKBRRQFFFFAUUUUBRRRQFcs+9gLn4fma6r2ZLlLTg2YKFA3IJuzb29PzFY2tFY3Ldhw3zWilI3Lwlm8J9V+tBLeE+q/WvVjcG8TaXFj2W5EeXlTCG9wLn3Am3oDUdXtjOO9bTWYncL9lnF0IwatKbOgClBYsxAAUr2G+1eDAw5oMQcXEgjdvwsyAlPAUPZy7jt2VD8JS4dcUGnNtI/Z3+6r95PZty860wG4uN777Hn8e2vO8ma8W8xSu+r8/H8d/BSeXjiMtta9I//ADtNGCuIwciyjmA6af8Ay3A9aoXE/FOIx0uuRbKuyIGXSoPPt3J7T7qk+Ns7ikKxIFbQSS47D4FPd31VR61e4HExUrGWuPpmXI5f23mkW3Dm7eH5r9aTWfD81+tdUV1dqbnW3hPqv1pdTeE+q/WuqL02OdTeE+qfWk1nw/NPrXYNBpsc6j4fmn1pC58J9V+td3opsca28J9V+tLqbwn1T60t6UU2OdbeH5p9aQu3hPqv1ru9LqpsN628J9V+tGtvCfVfrXd6QE02E1N4T6r9aTW3hPqv1py/fSXpscam8J9V+tLXQNJU7AWFT3B2MUIYybMSGHn7IB+O1ergWMdZKe0KgHuJcnb3qKms64eimRiFAktcMAASewN4vjU3w9yj0P07jXxxHJpO/nwgeJY+slhiXZmJ38INt/kfSpvC4VI0CoLAcvPzPeaoeEkneUGPW0gH4dTEDkL/AONSuI4gxcR0SKA1gfaXex5cjY1Tvht0xELXG+pYYyXz5KTG/evw9nFkqBVWw1sb3sNWkefO1zVdXFOF0h2C9oudPpeuMTiWkYs5ux7f1yqw9G+SxYvM4o5hqjVZJWT/AJnVrcIfIm1++1u2ttKREalwuby+/mm9fEI7LOHMZiV1YfDTSr4kjcp8HNlPrTeaZPiMMwXEQvExFwHXSSO8dhp7NuLcZiXLSzOB+GMMyRxr2IkQICgcvhXGb8Qy4mOBZWZmgjeMMzFiys7OLk77Ahb3P3RW1RR2qpnLeD8wxCB4MJNIh3DBNKsD2qzkah5i9WPg/JMPhcvbNsYgl9rRg4W+48lyOscfiFwbDuUntFqtnnFeMxchfETO5O4XUQi+SoPZHp2UBm3DeMw2+Iw8sQPIup037tYut/K9RqqSbAEk2AABJJOwsBub3qwcM8e4rCMFLGbDnaSCW7xOnaArXCnut8bipDpF4Thw/U4rCX+x4tdcY59WxFzHfusbj3EdgJCurkWLY2GGxBPcIMQT6aKTF5NiYl1SwTRr3vDMi/1mUCtDy3iPErwpIyyurJiupVgza1jJR9Ia9x94jnsNqpeTcfZhhpA64iRwD7UcjvJG69qlXJ58rixoIeGF3OlFZ2N/ZRWc7czpUE16Dk+Kt+4nFhc/sZ7AeZ07CrX0pZPBBNhsVhR1SYyHrwi7CN10Elbfdv1i7C1iDyBqS6UM9mkyzKgztabDmWTc+2yrEAW8X3id++mhm169pyfFfxef+wn/ALtR+qtP6Pc8xCZHmgWRh1KKYtzeMyK4bR4fug7du9Bnn8Gz6ygilLgAsvVS61BtYsum4G45jtFdSZViFUs0EwAFyTDMoA7yxWwHvryxY543EkbsrqdSsCQwINwdXP41pHTjmcrT4VCx0HCpLpudPWOWBa3K9lAv2dlNDNwaFuTYAkkgAAEkk7AADnvTWqrV0eQRDFNi5wTBgE+0P/Kkvow6DzMhBH/QKgVpwQbEWIJBB2II5gjsNJqq29K2TrBmTSR/ucUoxEZHIh/v2/pXNu5hVO1VI7JornVRQSmT5q2Hl1gXBFmHK67Hn37D0q0xcb4Vk1XZW0k6Sp3NtgGFxVIqPRth7h+VbIvML3H5+XBXpr8NH4OEaYIMSq6mYsxIAuDYXJ8gKqnFGYpLimZDdQFUHvsLE+65pjIMq6+Qg3CKLtbYm/JQfP8A+VI8UZMkaK8YCgHSwHyP51nO5q6GTu5+H1RWIrH+q/qqR4ez+XB4qPERW1Rm9jfSykWZWt2EE1E3p/DYV3WRlFxEnWP/ACU1Kl/Vh61ocFqc2V5NnLF8NL9ixr7tFJbqpHPMjsJJ3uhv3qaz/ibhnFYCYw4hNLW1KRujr4kbtHzHd3w2v9e6tH4vzF5uHMufEEtOZpRGzffaBdY1E9osI9+32ake/pRGjJsojT931Qb+kIo/771luqtQy0/wxkIwiG+Ny8640v7UsIuPZvzOlre9R3isscEEgixBsQbggjmCDuPj3egd6q1HF+3wbEW/BiWCG/YJpFsPKxIt5VmmV5dLiJkhgQvJIdKqOZPee4DmSdgK0DpOzKLDYPC5RC4f7MA+IYWsZd/Z9+pmY911HfYOsqw7ScKSoguzZgABdVudMR5sQBy76reC4ExDG+KaPCQ/jkmkiBC/i0RKxd2tewAqewY/2Qm88wH5Rj8xWc6qC2dIHFiYzERrACuGw0SwwA7MVW13I7C1h8FFW/iqHLjlmU/bJcRGRgz1fUpE4ItFq1a+W+m1vOsj1fr9fGtE6S4iMtyYkW/0Nh8SsJoIz7JkH8Zx/wDYYarZkEWAXJM2+xyTyfso+s65I0sfb06dHP8AFe/lWR6q0XgAf6izn/txfk/1oM9c1o3TZ/vWE/mMX/s9Zqx2NaT03i2Kwn8xi+TPtQZ2TV2x+VTwZPh4Y4pWkxrfa5tEcjWjF0w0ZKgjlqe3e3uqucIZAcdjocOPuu95D4Yl9qRv6o27yRU9xD0m5gcXN9nxMkUAcrFGhUKsaewlhbtCg/Ggm8dgZcZw2rSRus+WPp9tHQvhWtY2YC4UW+ER76zO9aN0d9ImKlx6YfHTvNBiVaBlksQGkFkPLtay+5yeyqTxPkb4LGzYd/8AhuQp8SHeNvipBpIj70U3qpage6otG2HuFSdeLLERpED/AHTsd7b9lz76zivVOk1jc6SnC+aLDMQ5sjixPcRuD+frT/E+fLLaOPdQblvE3Zby/Ove2UwkW0KPhY+vOqrmOFMUhXsG4PeKs5cV8VdTPh1L5s2Hj9nf2mtVTXC/FL4GR3WOKVZYmhkSUMUaNiCR7JG+wrRMp6MMFPl0JYFZniDmVSSdT+0LqdiN7W7hVHyjo8xWJxk+FRo1kw99ZcsAw1BRpsCTfUDvyqvNJhxq5Kzs8/GWCBDRZVhFcG93bESpfv6suAfcbioXPeI8RjJesxD6mACqAAqRqOSIg2VR5CnOJuEsVgJFTEKBrBKMrBkcDnZu8XGx33qGvWDYlshTG9b1uDWXrIt9UQYlPeR37+yee9WPF8fxzsf4Qy6CeYey0g63DTEjxlNi3vFHCXSOuDw3U/Z9RBZgyuF1E9rgg72sLjsAFtqTG5CcZl82ZSS/tdbEpYaAisECd4PaPK3vqp3r1vMXrqvxH7Y78m26SniRky/DQYEOCGeMM85Xu659xy7BtVRMt21N7Vzc3Juxvc3bnv386ZvRqq2yXNOk6cYL7GMPhfs1rdXok3udWotrvq1b3veqjJICSQAATyF7Dy339TTV6L1A9OExCo4ZkWQD8La9J94Ugn3Xq0cQ9JeIxsKwzwYcpH+70pIpjsLeyQwsLbWqnXovQOaqt+TdJs+FwrYaHD4YQvqEitG7GXUNLayX3uu3wqmXovUiTwmbJHP1ogia1isbdY0SkdunVc772JIqa4q6RZ8wUDEwwFkBCOqurpq52IbccjYi1xVSvRegtPC/HsuX3OHgw4dl0vI6SPIyk3tcvYDlsAOQqEzHMFlfUsMcPO4j1hSSb3szG3O23dXhvRqqBJZNm/2eUSiKORlKsnWayFZTqDAKwvuBzvUxxTx9LmG+Ihw/WABVlRHWRQGBtfXYjmLG/M2qq3ovQd6qK4vRQStQy8vSpmowRDz9ayEjg87xBKxrZmYhV2BYkkBR77mtAh6HZJY9WIxJExHJUDInkTcavhb41l4jHn6mrzlvS1jYoerZY5WAssj69Xlqsfat3m3net8ZOrxeWOW+W0RESnMs42lysjBZhGSIwBFLHvqj3CmxtqHZtuLWIrycJYrMxmEuYxYOWWDEFwwGlS0TMCpS59ojSvIWNjVQizJcXmEcuPkYo0i9a1mNowfuqg5L2WHYSa+gP8tcsSDWMVB1arsFdb6RyCxfe5chbu5VjE9Xy09PT68yy7pT40gx8cOHjimSdJrlZYwrAMpXTa9ySSvpVJxfCWJjhaV9ICgEjUC25A/MipjNeLUxObnFyAiO9kG5KxqulNu/t95peJOKY5YjFECQ1tTHbYdnnc99V72tNvDVe2Wt60pHj2kp8RhsPgCoKjVDawI1OzpzI5ncmqAmOkEbRh2CMQWW50kjkSvKjqx+iaOqX9E0ikQ24cHa353vyZvQDT3VDz9TR1Q7vmazWDN6L091Q7vmaOqHd8zUBm9F6e6od3zNHVL+iaBm9F6e6od3zNHVL5+poGb0Xp7ql/RNHVDuPqaBm9F6e6odx9TR1S/omgZvRenuqHd8zR1Q7vmaBm9FPdUvcfU0UEnUdUjUdUgooooCiiigKKKKAooooCiiigKKKKAooooCiiigKKKKAooooCiiigKKKKD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3078" name="Picture 6" descr="http://2.bp.blogspot.com/_qu8Zi70PmLw/TNGJd3Fz96I/AAAAAAAAAIk/XnrSxycikR8/s1600/Sophia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t="18628" r="18414" b="23906"/>
          <a:stretch/>
        </p:blipFill>
        <p:spPr bwMode="auto">
          <a:xfrm>
            <a:off x="4038927" y="3682888"/>
            <a:ext cx="2294455" cy="199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xEQEREQEBAQDxAQEBASEBAQDxAPEBAQFBIWFhUVExQYHCggGBolGxMUITEhJSkrLi4uFx8zODMsNygtLisBCgoKDAwOFw8QFCwcHCQtLywsNystLSwsLCwxNDcsLCw3MywsLCw3NCw0LCwsLDgsKzQsLCwsLCwsMywsLCwsLP/AABEIAMIBAwMBIgACEQEDEQH/xAAcAAEAAgMBAQEAAAAAAAAAAAAABQcBBAYDAgj/xAA2EAACAQMBBQYDBwUBAQAAAAAAAQIDBBEFBhITITEHIkFRYXEjMoEUM0JzkaGxJDRScsFiQ//EABkBAQEBAQEBAAAAAAAAAAAAAAABAwIFBP/EACQRAQACAQMBCQAAAAAAAAAAAAABAgMEESESBRMiQVFhgZGx/9oADAMBAAIRAxEAPwC8QAAAAAAAAAAAAAAAAAAAAAAAAAAAAAAAAAAAAAAAAAAAAAAAAAAAAAAAAAAAAAAAAAAAAAAAAAAAAAAAAAAAAAAAAAAAAAAAAAAAAAAAAAAAAAAAAAAAAAAAAAAAAAAAAAAAAAAAAAAAAAEJtXrMrOjxYw33lLGcdTjqHaTUz36Md3x3Zc/4AswEToOvUbyG9TfNfNF9USwAA+ZySWW8ID6BFVtorWD3ZV4Jrqsm1Z6lRrc6dSM/ZgbYAAAxKWFl9EcZrW39KjN06cHVceTa5JMDtAV/pO31StXhS4KSnLGVLmv2Ot1TWI0cRw51H0guvu/JEtaKxMzO0EcpMHLPaCuu9KFNQXVJtyxnzwfe1m0dSzhTnCnvqfVt4UTLBqMWeJtjt1RHHDq1bU4tGzpgVzS7S/8AKh+jR0+z+1dC77sXuT/wl1NnKfAAAA0NX1alaw36skl4Lxb9AN8Fc3naS8vhUcrwcnjJs7Pbb1rmvGk6KxLOWn8qwB3oAAAAAAAAAAAACG2us+NaVY+O62vdFIH6Fqw3ouL8U0URrdrwrirT/wAZvHs+YEjsPqDo3dPniNR7svr0LoTPz5bVXCcJrrGUZfoy+tLuFVo05r8UIv8AYDaKz7RNopOp9mpScYx+8afV+RYl/X4dOc3+GLZQt7cOrUnUfNzk2B4s2LC9qUJqdOTjJeXR+jPGnTlLO6m8LLwm8I+QLx2Y1dXdCNT8WMSXk11JcrPssv8AFSpQb5SW9FevJMswCA22v+BaVJJ4lJbq+pSxYvare8qVFPq3J/QroDqOz2137l1GuVKDl9Tp6VR1HKrLrUk3z8IrlFfpz+p5dm2nf09Wp41MpP0REa1qELeXCl8WUFhU0+4vWfn7Hm9p6TLq8dcNLdMTPin2jy+/xtgyVx26pjf0TUlxXwod6TazjmorOW2/+HVarpcLig6M1nMcL0ZVui69WndUUmoQc0tyC3Y49S4ka6DQ00WLuqTvzv8ALnLlnLbqlQeq6fO3qypTXOL5PzXgzytLmVKcakHiUXlFpdoGz3Hp8amvi01nl+KPiip2j7Wa8tmtYjd0I1E+9jEl5MlimNjNddpXWX8Ko0pLwXky5KVRSSknlNZTAxcVlCLlJ4UVlspbazW5XdeUs/Di8QX/AE6rtH2hwvstKXN/eNeC8iugMxTbwubfJL1Lb2D2eVtS4k18Wok36LwRynZ9s9x6nHqL4dN93P4pFrJY5AZAAAAAAAAAAAAACpu0uy4dyqiXKpH90WycV2oWW/bxqpc6cufs+QFWFv8AZ1ecS0jHPOm939CoDvOyu8xUq0W/mSkgOn7QL7hWk0us+6vqU4d92qXuZ0qKfTMn+2DgQLA7NNMU4V6kknvLcWV6HEanb8KtUp/4za+hb2wtnwrOnyw5Lef1OA7RLLh3bklyqJP6rqVEfslecG7oy8HLdfsy708rJ+eqc3FqS6xaa+jLw0/UVKzjWz/8sv8AQiqv28veLeT8oYiv0OdSPa9rupUnN/ik3+5s6Da8W4ow65mm/ZMC3Nn7XgWMI9GqeX7tFNXs3KpOTeW5Ntl83EN2lJLwg1+xQlz88v8AZlRt6E/6mj+ZEveHReyKH0L+5o/mR/kviHReyIrMo5WH0ZUm32z/ANnqutBfCqPLx0jJluGlq+nQuaUqU1lSXL0YFCHZaJtxKhbujOLnKKxTln9MnM6tp87arKlNc4vk/NeDNMD1uriVScqk3mUm22bWiaZK6rRpRXV95+UfE0YxbeEst8ki3thdn1a0t+a+LUWX6LwQE9pljGhSjSgsKKSNsAAAAAAAAAAAAAAAEbtFaca2qw84PHuSRiccprzQH55lHDw+q5Exshe8G7pSzhN7r9meW01pwbqtDw3m17PmRkJYaa5YYEzthe8a7qyzlJqK+hG6dQ4lWnT/AMpxX0yeE5Zbb5t+J0nZ/ZcW8i8cqa3mVFu2dJQpwgukYpfscP2qWWadOsl8ssP2Z3xCbY2fGtKserUcr3XMiqSOzsNa3dKq0895S3F7M4w+lN7rjnk3nHgVHydh2Z2W/cuo1ypx/dnHlp9mFluW8qj61JPHtyIrr737uf8Aq/4KBufnl/sy/wC6WYSX/l/wUFexxUmvKb/kDY0P+5o/mR/kviHReyKH0P8AuKP5kf5L4h0XsgPo8rqvGnCU5PEYpts9St+0baHL+y0n+Y1/AHK7T6t9quJVFyj0j7LxIkEzpmzVe4ozrQXdjnGesseQETRquElJdYtNfQuzZbWY3dCM1jeSxKPkykZLDw+TXJonNkdcdpXTb+HNpTX/AEC6wedCqpxUovKkspnoAAAAAAAAAAAAAAAABVvahY7taFVLlOOH7o4ktrtKsuJa76XOnJP6FSgCyeyuwahUrNfM92PsiuaFFzlGEVlyaSXuXpoFgre3p00ukVn3AkTzr096MovxTR6AChNatHRr1ab/AAzePZvkaR3fafpW7UjcRXKXdl7+BwgGYxy0l4tL9S9dnbTg21KHTEFn3wU7szaca6ow8N9N+y5l5QjhJeSwB81/ll7MoPUfvan+8v5L8r/LL2f8FB6j97U/3kB7aH/cUfzI/wAl8Q6L2RROz9NyuaKXN8SJeNxcRpU3Obwoxy2wIfa/XY2lFtP4kk1BepTNerKcpTk8yk22/VkptPrMrutKbfcTxBenmRMIttJLLbwl6gSOz+lSuq0acU8ZzN+US7bGyhRpxpRSUYrGCB2H0BWtFSkvi1EnJ+XodOBVHaDs/wACpx6a+HUfex+GRxxfmq2MLilKlNZUlj2ZSGs6dK2qypSXR91+aA7js52iz/S1Zc1922+q8iwsn58tq8qc4zg8Si00/YujZTWo3dGMs99LE15MInAAFAAAAAAAAAAAAAGpqtoq1GpTf44tfsVLU2JvFJpU01l4e9yxnkW/d1dyDl5I5Sep1ct73iB5bI7FK3kq1dqVRfKl0idsQmlas5Pdn18GTYAAAamp6fC4pyp1FmMkVjq2wVxTm+DipBvlzw0i07q4VOLkzmbrV6kn3XuoCL2E2XrUKzrV4qOFiKzksA5/RL+cpbs3nyOgA+Kscxa80yoL/ZC7dae7TynNtPPLDLgm+TOSuNQq77xJ9QPjY3Y/7M+NWxKr4Lwij12/trmtSjToRzFvv4eHgk9I1Rz7k+vg/M9dcdRR3oNrHXARVdHY68k/userZ2Oy2w6oSVWu1Oa+WK6RZ6w1GqvxMl9M1hye7Pr5gTQwzKAV84ILabZmneR592ovln4k8aGpaiqSwucvICrbzYe8g3iKmvNPBK7F6Te21wm4ONOXKeX+5PVdUqy/Fj2NvRqlWc+cm4rqVHSgAigAAAAAAAAAAAACN1ufcx5nO8IndV5yS8jQ4QGnCGGmvA6uyq70E/QgOESmkvCaAkgD5m8JgQeu1d5qK6IieESVeO9Jv1PPhAeNj3ZxfqdXF5Rzapk/ayzFewHpU6P2ORr0u8/c66fRnPVqXefuBqWcMTj7nVygpRw/FEDb0u8vc6CIHLahY7kn5Poayp4OrvbdTj6+BBzoYeAJTSrrejh9USBz1s3CSaJ6nUTWQPi5qqEW2ctctzk5Ml9Rq7zwuiNHhAadO3cmkvE6ewtVTil4+J4abZ47z6+BJAAAAAAAAAAAAAAAMGJARtaGW2fHBN3hmYU+YGi6J7WscSNidPmYjADZPK4fdZ6I+KqyBG8IcE3OGeip8gI7hG9ZdMGOGelKOAPWXQi50ubJRmu6YGpSpc0SaNeNPmbIA07u3zzRuGGgInhHrBtLCNqVI+eGBp8I9KFtl+hs8M94RwBlLBkAAAAAAAAAAAAAAAAADGAkZAGGhgyABjBkAYwZAAxgYMgAYwZAGMGQAAAAxgYMgDGDI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460375" y="160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" name="AutoShape 4" descr="data:image/jpeg;base64,/9j/4AAQSkZJRgABAQAAAQABAAD/2wCEAAkGBxEQEREQEBAQDxAQEBASEBAQDxAPEBAQFBIWFhUVExQYHCggGBolGxMUITEhJSkrLi4uFx8zODMsNygtLisBCgoKDAwOFw8QFCwcHCQtLywsNystLSwsLCwxNDcsLCw3MywsLCw3NCw0LCwsLDgsKzQsLCwsLCwsMywsLCwsLP/AABEIAMIBAwMBIgACEQEDEQH/xAAcAAEAAgMBAQEAAAAAAAAAAAAABQcBBAYDAgj/xAA2EAACAQMBBQYDBwUBAQAAAAAAAQIDBBEFBhITITEHIkFRYXEjMoEUM0JzkaGxJDRScsFiQ//EABkBAQEBAQEBAAAAAAAAAAAAAAABAwIFBP/EACQRAQACAQMBCQAAAAAAAAAAAAABAgMEESESBRMiQVFhgZGx/9oADAMBAAIRAxEAPwC8QAAAAAAAAAAAAAAAAAAAAAAAAAAAAAAAAAAAAAAAAAAAAAAAAAAAAAAAAAAAAAAAAAAAAAAAAAAAAAAAAAAAAAAAAAAAAAAAAAAAAAAAAAAAAAAAAAAAAAAAAAAAAAAAAAAAAAAAAAAAAAEJtXrMrOjxYw33lLGcdTjqHaTUz36Md3x3Zc/4AswEToOvUbyG9TfNfNF9USwAA+ZySWW8ID6BFVtorWD3ZV4Jrqsm1Z6lRrc6dSM/ZgbYAAAxKWFl9EcZrW39KjN06cHVceTa5JMDtAV/pO31StXhS4KSnLGVLmv2Ot1TWI0cRw51H0guvu/JEtaKxMzO0EcpMHLPaCuu9KFNQXVJtyxnzwfe1m0dSzhTnCnvqfVt4UTLBqMWeJtjt1RHHDq1bU4tGzpgVzS7S/8AKh+jR0+z+1dC77sXuT/wl1NnKfAAAA0NX1alaw36skl4Lxb9AN8Fc3naS8vhUcrwcnjJs7Pbb1rmvGk6KxLOWn8qwB3oAAAAAAAAAAAACG2us+NaVY+O62vdFIH6Fqw3ouL8U0URrdrwrirT/wAZvHs+YEjsPqDo3dPniNR7svr0LoTPz5bVXCcJrrGUZfoy+tLuFVo05r8UIv8AYDaKz7RNopOp9mpScYx+8afV+RYl/X4dOc3+GLZQt7cOrUnUfNzk2B4s2LC9qUJqdOTjJeXR+jPGnTlLO6m8LLwm8I+QLx2Y1dXdCNT8WMSXk11JcrPssv8AFSpQb5SW9FevJMswCA22v+BaVJJ4lJbq+pSxYvare8qVFPq3J/QroDqOz2137l1GuVKDl9Tp6VR1HKrLrUk3z8IrlFfpz+p5dm2nf09Wp41MpP0REa1qELeXCl8WUFhU0+4vWfn7Hm9p6TLq8dcNLdMTPin2jy+/xtgyVx26pjf0TUlxXwod6TazjmorOW2/+HVarpcLig6M1nMcL0ZVui69WndUUmoQc0tyC3Y49S4ka6DQ00WLuqTvzv8ALnLlnLbqlQeq6fO3qypTXOL5PzXgzytLmVKcakHiUXlFpdoGz3Hp8amvi01nl+KPiip2j7Wa8tmtYjd0I1E+9jEl5MlimNjNddpXWX8Ko0pLwXky5KVRSSknlNZTAxcVlCLlJ4UVlspbazW5XdeUs/Di8QX/AE6rtH2hwvstKXN/eNeC8iugMxTbwubfJL1Lb2D2eVtS4k18Wok36LwRynZ9s9x6nHqL4dN93P4pFrJY5AZAAAAAAAAAAAAACpu0uy4dyqiXKpH90WycV2oWW/bxqpc6cufs+QFWFv8AZ1ecS0jHPOm939CoDvOyu8xUq0W/mSkgOn7QL7hWk0us+6vqU4d92qXuZ0qKfTMn+2DgQLA7NNMU4V6kknvLcWV6HEanb8KtUp/4za+hb2wtnwrOnyw5Lef1OA7RLLh3bklyqJP6rqVEfslecG7oy8HLdfsy708rJ+eqc3FqS6xaa+jLw0/UVKzjWz/8sv8AQiqv28veLeT8oYiv0OdSPa9rupUnN/ik3+5s6Da8W4ow65mm/ZMC3Nn7XgWMI9GqeX7tFNXs3KpOTeW5Ntl83EN2lJLwg1+xQlz88v8AZlRt6E/6mj+ZEveHReyKH0L+5o/mR/kviHReyIrMo5WH0ZUm32z/ANnqutBfCqPLx0jJluGlq+nQuaUqU1lSXL0YFCHZaJtxKhbujOLnKKxTln9MnM6tp87arKlNc4vk/NeDNMD1uriVScqk3mUm22bWiaZK6rRpRXV95+UfE0YxbeEst8ki3thdn1a0t+a+LUWX6LwQE9pljGhSjSgsKKSNsAAAAAAAAAAAAAAAEbtFaca2qw84PHuSRiccprzQH55lHDw+q5Exshe8G7pSzhN7r9meW01pwbqtDw3m17PmRkJYaa5YYEzthe8a7qyzlJqK+hG6dQ4lWnT/AMpxX0yeE5Zbb5t+J0nZ/ZcW8i8cqa3mVFu2dJQpwgukYpfscP2qWWadOsl8ssP2Z3xCbY2fGtKserUcr3XMiqSOzsNa3dKq0895S3F7M4w+lN7rjnk3nHgVHydh2Z2W/cuo1ypx/dnHlp9mFluW8qj61JPHtyIrr737uf8Aq/4KBufnl/sy/wC6WYSX/l/wUFexxUmvKb/kDY0P+5o/mR/kviHReyKH0P8AuKP5kf5L4h0XsgPo8rqvGnCU5PEYpts9St+0baHL+y0n+Y1/AHK7T6t9quJVFyj0j7LxIkEzpmzVe4ozrQXdjnGesseQETRquElJdYtNfQuzZbWY3dCM1jeSxKPkykZLDw+TXJonNkdcdpXTb+HNpTX/AEC6wedCqpxUovKkspnoAAAAAAAAAAAAAAAABVvahY7taFVLlOOH7o4ktrtKsuJa76XOnJP6FSgCyeyuwahUrNfM92PsiuaFFzlGEVlyaSXuXpoFgre3p00ukVn3AkTzr096MovxTR6AChNatHRr1ab/AAzePZvkaR3fafpW7UjcRXKXdl7+BwgGYxy0l4tL9S9dnbTg21KHTEFn3wU7szaca6ow8N9N+y5l5QjhJeSwB81/ll7MoPUfvan+8v5L8r/LL2f8FB6j97U/3kB7aH/cUfzI/wAl8Q6L2RROz9NyuaKXN8SJeNxcRpU3Obwoxy2wIfa/XY2lFtP4kk1BepTNerKcpTk8yk22/VkptPrMrutKbfcTxBenmRMIttJLLbwl6gSOz+lSuq0acU8ZzN+US7bGyhRpxpRSUYrGCB2H0BWtFSkvi1EnJ+XodOBVHaDs/wACpx6a+HUfex+GRxxfmq2MLilKlNZUlj2ZSGs6dK2qypSXR91+aA7js52iz/S1Zc1922+q8iwsn58tq8qc4zg8Si00/YujZTWo3dGMs99LE15MInAAFAAAAAAAAAAAAAGpqtoq1GpTf44tfsVLU2JvFJpU01l4e9yxnkW/d1dyDl5I5Sep1ct73iB5bI7FK3kq1dqVRfKl0idsQmlas5Pdn18GTYAAAamp6fC4pyp1FmMkVjq2wVxTm+DipBvlzw0i07q4VOLkzmbrV6kn3XuoCL2E2XrUKzrV4qOFiKzksA5/RL+cpbs3nyOgA+Kscxa80yoL/ZC7dae7TynNtPPLDLgm+TOSuNQq77xJ9QPjY3Y/7M+NWxKr4Lwij12/trmtSjToRzFvv4eHgk9I1Rz7k+vg/M9dcdRR3oNrHXARVdHY68k/userZ2Oy2w6oSVWu1Oa+WK6RZ6w1GqvxMl9M1hye7Pr5gTQwzKAV84ILabZmneR592ovln4k8aGpaiqSwucvICrbzYe8g3iKmvNPBK7F6Te21wm4ONOXKeX+5PVdUqy/Fj2NvRqlWc+cm4rqVHSgAigAAAAAAAAAAAACN1ufcx5nO8IndV5yS8jQ4QGnCGGmvA6uyq70E/QgOESmkvCaAkgD5m8JgQeu1d5qK6IieESVeO9Jv1PPhAeNj3ZxfqdXF5Rzapk/ayzFewHpU6P2ORr0u8/c66fRnPVqXefuBqWcMTj7nVygpRw/FEDb0u8vc6CIHLahY7kn5Poayp4OrvbdTj6+BBzoYeAJTSrrejh9USBz1s3CSaJ6nUTWQPi5qqEW2ctctzk5Ml9Rq7zwuiNHhAadO3cmkvE6ewtVTil4+J4abZ47z6+BJAAAAAAAAAAAAAAAMGJARtaGW2fHBN3hmYU+YGi6J7WscSNidPmYjADZPK4fdZ6I+KqyBG8IcE3OGeip8gI7hG9ZdMGOGelKOAPWXQi50ubJRmu6YGpSpc0SaNeNPmbIA07u3zzRuGGgInhHrBtLCNqVI+eGBp8I9KFtl+hs8M94RwBlLBkAAAAAAAAAAAAAAAAADGAkZAGGhgyABjBkAYwZAAxgYMgAYwZAGMGQAAAAxgYMgDGDI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5" name="ZoneTexte 24"/>
          <p:cNvSpPr txBox="1"/>
          <p:nvPr/>
        </p:nvSpPr>
        <p:spPr>
          <a:xfrm>
            <a:off x="2785145" y="6257375"/>
            <a:ext cx="4457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- Ressources privées   - Statistiques détaillées</a:t>
            </a:r>
          </a:p>
        </p:txBody>
      </p:sp>
      <p:pic>
        <p:nvPicPr>
          <p:cNvPr id="4098" name="Picture 2" descr="Léa, l'environnement Professeurs-Étudiant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3"/>
          <a:stretch/>
        </p:blipFill>
        <p:spPr bwMode="auto">
          <a:xfrm>
            <a:off x="1187624" y="2572348"/>
            <a:ext cx="2219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tour à votre page d'accueil Omnivo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248"/>
            <a:ext cx="2219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29253" y="44624"/>
            <a:ext cx="5542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/>
              <a:t>Diffusion des ressources numériques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644008" y="1304004"/>
            <a:ext cx="2182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/>
              <a:t>Hébergement</a:t>
            </a:r>
            <a:endParaRPr lang="fr-CA" dirty="0"/>
          </a:p>
        </p:txBody>
      </p:sp>
      <p:sp>
        <p:nvSpPr>
          <p:cNvPr id="29" name="Rectangle 28"/>
          <p:cNvSpPr/>
          <p:nvPr/>
        </p:nvSpPr>
        <p:spPr>
          <a:xfrm>
            <a:off x="1326268" y="1304004"/>
            <a:ext cx="1908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/>
              <a:t>Organisation</a:t>
            </a:r>
            <a:endParaRPr lang="fr-CA" dirty="0"/>
          </a:p>
        </p:txBody>
      </p:sp>
      <p:pic>
        <p:nvPicPr>
          <p:cNvPr id="30" name="Picture 10" descr="http://media.idownloadblog.com/wp-content/uploads/2012/12/YouTube-for-iOS-app-icon-full-si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701" y="2959894"/>
            <a:ext cx="1239390" cy="12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7088187" y="1859185"/>
            <a:ext cx="2740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-    Privées</a:t>
            </a:r>
          </a:p>
          <a:p>
            <a:pPr marL="285750" indent="-285750">
              <a:buFontTx/>
              <a:buChar char="-"/>
            </a:pPr>
            <a:r>
              <a:rPr lang="fr-CA" dirty="0" smtClean="0"/>
              <a:t>Non-répertoriées</a:t>
            </a:r>
          </a:p>
          <a:p>
            <a:pPr marL="285750" indent="-285750">
              <a:buFontTx/>
              <a:buChar char="-"/>
            </a:pPr>
            <a:r>
              <a:rPr lang="fr-CA" dirty="0" smtClean="0"/>
              <a:t>Publiques</a:t>
            </a:r>
          </a:p>
          <a:p>
            <a:pPr algn="ctr"/>
            <a:endParaRPr lang="fr-CA" dirty="0" smtClean="0"/>
          </a:p>
          <a:p>
            <a:r>
              <a:rPr lang="fr-CA" dirty="0" smtClean="0"/>
              <a:t>Statistiques </a:t>
            </a:r>
          </a:p>
          <a:p>
            <a:r>
              <a:rPr lang="fr-CA" dirty="0" smtClean="0"/>
              <a:t> peu détaillées</a:t>
            </a:r>
          </a:p>
        </p:txBody>
      </p:sp>
      <p:pic>
        <p:nvPicPr>
          <p:cNvPr id="32" name="Picture 12" descr="http://vimeo.com/assets/downloads/logos/vimeo_logo_white_on_bl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55" y="1906262"/>
            <a:ext cx="1529082" cy="9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3976722" y="2597849"/>
            <a:ext cx="43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b="1" dirty="0" smtClean="0"/>
              <a:t>+</a:t>
            </a:r>
            <a:endParaRPr lang="fr-CA" sz="4800" b="1" dirty="0"/>
          </a:p>
        </p:txBody>
      </p:sp>
      <p:pic>
        <p:nvPicPr>
          <p:cNvPr id="34" name="Picture 14" descr="http://3.bp.blogspot.com/-P6zI90iUnBo/Tw8YygYzkMI/AAAAAAAAAL0/AZKaDPWGiIU/s320/blogger-them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27713" r="3659" b="30344"/>
          <a:stretch/>
        </p:blipFill>
        <p:spPr bwMode="auto">
          <a:xfrm>
            <a:off x="1262881" y="2803130"/>
            <a:ext cx="1926973" cy="6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6" descr="http://fontslogo.com/wp-content/uploads/2013/02/wordpress-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12008" r="2889" b="16053"/>
          <a:stretch/>
        </p:blipFill>
        <p:spPr bwMode="auto">
          <a:xfrm>
            <a:off x="675446" y="1906262"/>
            <a:ext cx="3101843" cy="78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8" descr="http://www.weebly.com/weebly/mobile/images/weebly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616846"/>
            <a:ext cx="3498082" cy="97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2" descr="data:image/jpeg;base64,/9j/4AAQSkZJRgABAQAAAQABAAD/2wCEAAkGBxEQEREQEBAQDxAQEBASEBAQDxAPEBAQFBIWFhUVExQYHCggGBolGxMUITEhJSkrLi4uFx8zODMsNygtLisBCgoKDAwOFw8QFCwcHCQtLywsNystLSwsLCwxNDcsLCw3MywsLCw3NCw0LCwsLDgsKzQsLCwsLCwsMywsLCwsLP/AABEIAMIBAwMBIgACEQEDEQH/xAAcAAEAAgMBAQEAAAAAAAAAAAAABQcBBAYDAgj/xAA2EAACAQMBBQYDBwUBAQAAAAAAAQIDBBEFBhITITEHIkFRYXEjMoEUM0JzkaGxJDRScsFiQ//EABkBAQEBAQEBAAAAAAAAAAAAAAABAwIFBP/EACQRAQACAQMBCQAAAAAAAAAAAAABAgMEESESBRMiQVFhgZGx/9oADAMBAAIRAxEAPwC8QAAAAAAAAAAAAAAAAAAAAAAAAAAAAAAAAAAAAAAAAAAAAAAAAAAAAAAAAAAAAAAAAAAAAAAAAAAAAAAAAAAAAAAAAAAAAAAAAAAAAAAAAAAAAAAAAAAAAAAAAAAAAAAAAAAAAAAAAAAAAAEJtXrMrOjxYw33lLGcdTjqHaTUz36Md3x3Zc/4AswEToOvUbyG9TfNfNF9USwAA+ZySWW8ID6BFVtorWD3ZV4Jrqsm1Z6lRrc6dSM/ZgbYAAAxKWFl9EcZrW39KjN06cHVceTa5JMDtAV/pO31StXhS4KSnLGVLmv2Ot1TWI0cRw51H0guvu/JEtaKxMzO0EcpMHLPaCuu9KFNQXVJtyxnzwfe1m0dSzhTnCnvqfVt4UTLBqMWeJtjt1RHHDq1bU4tGzpgVzS7S/8AKh+jR0+z+1dC77sXuT/wl1NnKfAAAA0NX1alaw36skl4Lxb9AN8Fc3naS8vhUcrwcnjJs7Pbb1rmvGk6KxLOWn8qwB3oAAAAAAAAAAAACG2us+NaVY+O62vdFIH6Fqw3ouL8U0URrdrwrirT/wAZvHs+YEjsPqDo3dPniNR7svr0LoTPz5bVXCcJrrGUZfoy+tLuFVo05r8UIv8AYDaKz7RNopOp9mpScYx+8afV+RYl/X4dOc3+GLZQt7cOrUnUfNzk2B4s2LC9qUJqdOTjJeXR+jPGnTlLO6m8LLwm8I+QLx2Y1dXdCNT8WMSXk11JcrPssv8AFSpQb5SW9FevJMswCA22v+BaVJJ4lJbq+pSxYvare8qVFPq3J/QroDqOz2137l1GuVKDl9Tp6VR1HKrLrUk3z8IrlFfpz+p5dm2nf09Wp41MpP0REa1qELeXCl8WUFhU0+4vWfn7Hm9p6TLq8dcNLdMTPin2jy+/xtgyVx26pjf0TUlxXwod6TazjmorOW2/+HVarpcLig6M1nMcL0ZVui69WndUUmoQc0tyC3Y49S4ka6DQ00WLuqTvzv8ALnLlnLbqlQeq6fO3qypTXOL5PzXgzytLmVKcakHiUXlFpdoGz3Hp8amvi01nl+KPiip2j7Wa8tmtYjd0I1E+9jEl5MlimNjNddpXWX8Ko0pLwXky5KVRSSknlNZTAxcVlCLlJ4UVlspbazW5XdeUs/Di8QX/AE6rtH2hwvstKXN/eNeC8iugMxTbwubfJL1Lb2D2eVtS4k18Wok36LwRynZ9s9x6nHqL4dN93P4pFrJY5AZAAAAAAAAAAAAACpu0uy4dyqiXKpH90WycV2oWW/bxqpc6cufs+QFWFv8AZ1ecS0jHPOm939CoDvOyu8xUq0W/mSkgOn7QL7hWk0us+6vqU4d92qXuZ0qKfTMn+2DgQLA7NNMU4V6kknvLcWV6HEanb8KtUp/4za+hb2wtnwrOnyw5Lef1OA7RLLh3bklyqJP6rqVEfslecG7oy8HLdfsy708rJ+eqc3FqS6xaa+jLw0/UVKzjWz/8sv8AQiqv28veLeT8oYiv0OdSPa9rupUnN/ik3+5s6Da8W4ow65mm/ZMC3Nn7XgWMI9GqeX7tFNXs3KpOTeW5Ntl83EN2lJLwg1+xQlz88v8AZlRt6E/6mj+ZEveHReyKH0L+5o/mR/kviHReyIrMo5WH0ZUm32z/ANnqutBfCqPLx0jJluGlq+nQuaUqU1lSXL0YFCHZaJtxKhbujOLnKKxTln9MnM6tp87arKlNc4vk/NeDNMD1uriVScqk3mUm22bWiaZK6rRpRXV95+UfE0YxbeEst8ki3thdn1a0t+a+LUWX6LwQE9pljGhSjSgsKKSNsAAAAAAAAAAAAAAAEbtFaca2qw84PHuSRiccprzQH55lHDw+q5Exshe8G7pSzhN7r9meW01pwbqtDw3m17PmRkJYaa5YYEzthe8a7qyzlJqK+hG6dQ4lWnT/AMpxX0yeE5Zbb5t+J0nZ/ZcW8i8cqa3mVFu2dJQpwgukYpfscP2qWWadOsl8ssP2Z3xCbY2fGtKserUcr3XMiqSOzsNa3dKq0895S3F7M4w+lN7rjnk3nHgVHydh2Z2W/cuo1ypx/dnHlp9mFluW8qj61JPHtyIrr737uf8Aq/4KBufnl/sy/wC6WYSX/l/wUFexxUmvKb/kDY0P+5o/mR/kviHReyKH0P8AuKP5kf5L4h0XsgPo8rqvGnCU5PEYpts9St+0baHL+y0n+Y1/AHK7T6t9quJVFyj0j7LxIkEzpmzVe4ozrQXdjnGesseQETRquElJdYtNfQuzZbWY3dCM1jeSxKPkykZLDw+TXJonNkdcdpXTb+HNpTX/AEC6wedCqpxUovKkspnoAAAAAAAAAAAAAAAABVvahY7taFVLlOOH7o4ktrtKsuJa76XOnJP6FSgCyeyuwahUrNfM92PsiuaFFzlGEVlyaSXuXpoFgre3p00ukVn3AkTzr096MovxTR6AChNatHRr1ab/AAzePZvkaR3fafpW7UjcRXKXdl7+BwgGYxy0l4tL9S9dnbTg21KHTEFn3wU7szaca6ow8N9N+y5l5QjhJeSwB81/ll7MoPUfvan+8v5L8r/LL2f8FB6j97U/3kB7aH/cUfzI/wAl8Q6L2RROz9NyuaKXN8SJeNxcRpU3Obwoxy2wIfa/XY2lFtP4kk1BepTNerKcpTk8yk22/VkptPrMrutKbfcTxBenmRMIttJLLbwl6gSOz+lSuq0acU8ZzN+US7bGyhRpxpRSUYrGCB2H0BWtFSkvi1EnJ+XodOBVHaDs/wACpx6a+HUfex+GRxxfmq2MLilKlNZUlj2ZSGs6dK2qypSXR91+aA7js52iz/S1Zc1922+q8iwsn58tq8qc4zg8Si00/YujZTWo3dGMs99LE15MInAAFAAAAAAAAAAAAAGpqtoq1GpTf44tfsVLU2JvFJpU01l4e9yxnkW/d1dyDl5I5Sep1ct73iB5bI7FK3kq1dqVRfKl0idsQmlas5Pdn18GTYAAAamp6fC4pyp1FmMkVjq2wVxTm+DipBvlzw0i07q4VOLkzmbrV6kn3XuoCL2E2XrUKzrV4qOFiKzksA5/RL+cpbs3nyOgA+Kscxa80yoL/ZC7dae7TynNtPPLDLgm+TOSuNQq77xJ9QPjY3Y/7M+NWxKr4Lwij12/trmtSjToRzFvv4eHgk9I1Rz7k+vg/M9dcdRR3oNrHXARVdHY68k/userZ2Oy2w6oSVWu1Oa+WK6RZ6w1GqvxMl9M1hye7Pr5gTQwzKAV84ILabZmneR592ovln4k8aGpaiqSwucvICrbzYe8g3iKmvNPBK7F6Te21wm4ONOXKeX+5PVdUqy/Fj2NvRqlWc+cm4rqVHSgAigAAAAAAAAAAAACN1ufcx5nO8IndV5yS8jQ4QGnCGGmvA6uyq70E/QgOESmkvCaAkgD5m8JgQeu1d5qK6IieESVeO9Jv1PPhAeNj3ZxfqdXF5Rzapk/ayzFewHpU6P2ORr0u8/c66fRnPVqXefuBqWcMTj7nVygpRw/FEDb0u8vc6CIHLahY7kn5Poayp4OrvbdTj6+BBzoYeAJTSrrejh9USBz1s3CSaJ6nUTWQPi5qqEW2ctctzk5Ml9Rq7zwuiNHhAadO3cmkvE6ewtVTil4+J4abZ47z6+BJAAAAAAAAAAAAAAAMGJARtaGW2fHBN3hmYU+YGi6J7WscSNidPmYjADZPK4fdZ6I+KqyBG8IcE3OGeip8gI7hG9ZdMGOGelKOAPWXQi50ubJRmu6YGpSpc0SaNeNPmbIA07u3zzRuGGgInhHrBtLCNqVI+eGBp8I9KFtl+hs8M94RwBlLBkAAAAAAAAAAAAAAAAADGAkZAGGhgyABjBkAYwZAAxgYMgAYwZAGMGQAAAAxgYMgDGDI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39" name="Picture 6" descr="http://www.mylocalseoguy.com/wp-content/uploads/2013/02/ee6f99a2a1284d36f8b48d15e6732b0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8" y="4402718"/>
            <a:ext cx="1774051" cy="133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749187" y="819233"/>
            <a:ext cx="7402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u="sng" dirty="0" smtClean="0"/>
              <a:t>Solution 2 : O</a:t>
            </a:r>
            <a:r>
              <a:rPr lang="fr-CA" sz="2400" u="sng" dirty="0"/>
              <a:t>rganisation </a:t>
            </a:r>
            <a:r>
              <a:rPr lang="fr-CA" sz="2400" u="sng" dirty="0" smtClean="0"/>
              <a:t>et Hébergement séparés</a:t>
            </a:r>
            <a:endParaRPr lang="fr-CA" sz="2400" u="sng" dirty="0"/>
          </a:p>
        </p:txBody>
      </p:sp>
    </p:spTree>
    <p:extLst>
      <p:ext uri="{BB962C8B-B14F-4D97-AF65-F5344CB8AC3E}">
        <p14:creationId xmlns:p14="http://schemas.microsoft.com/office/powerpoint/2010/main" val="225447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29253" y="44624"/>
            <a:ext cx="5542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dirty="0"/>
              <a:t>Diffusion des ressources numériques</a:t>
            </a:r>
          </a:p>
        </p:txBody>
      </p:sp>
      <p:sp>
        <p:nvSpPr>
          <p:cNvPr id="37" name="AutoShape 2" descr="data:image/jpeg;base64,/9j/4AAQSkZJRgABAQAAAQABAAD/2wCEAAkGBxEQEREQEBAQDxAQEBASEBAQDxAPEBAQFBIWFhUVExQYHCggGBolGxMUITEhJSkrLi4uFx8zODMsNygtLisBCgoKDAwOFw8QFCwcHCQtLywsNystLSwsLCwxNDcsLCw3MywsLCw3NCw0LCwsLDgsKzQsLCwsLCwsMywsLCwsLP/AABEIAMIBAwMBIgACEQEDEQH/xAAcAAEAAgMBAQEAAAAAAAAAAAAABQcBBAYDAgj/xAA2EAACAQMBBQYDBwUBAQAAAAAAAQIDBBEFBhITITEHIkFRYXEjMoEUM0JzkaGxJDRScsFiQ//EABkBAQEBAQEBAAAAAAAAAAAAAAABAwIFBP/EACQRAQACAQMBCQAAAAAAAAAAAAABAgMEESESBRMiQVFhgZGx/9oADAMBAAIRAxEAPwC8QAAAAAAAAAAAAAAAAAAAAAAAAAAAAAAAAAAAAAAAAAAAAAAAAAAAAAAAAAAAAAAAAAAAAAAAAAAAAAAAAAAAAAAAAAAAAAAAAAAAAAAAAAAAAAAAAAAAAAAAAAAAAAAAAAAAAAAAAAAAAAEJtXrMrOjxYw33lLGcdTjqHaTUz36Md3x3Zc/4AswEToOvUbyG9TfNfNF9USwAA+ZySWW8ID6BFVtorWD3ZV4Jrqsm1Z6lRrc6dSM/ZgbYAAAxKWFl9EcZrW39KjN06cHVceTa5JMDtAV/pO31StXhS4KSnLGVLmv2Ot1TWI0cRw51H0guvu/JEtaKxMzO0EcpMHLPaCuu9KFNQXVJtyxnzwfe1m0dSzhTnCnvqfVt4UTLBqMWeJtjt1RHHDq1bU4tGzpgVzS7S/8AKh+jR0+z+1dC77sXuT/wl1NnKfAAAA0NX1alaw36skl4Lxb9AN8Fc3naS8vhUcrwcnjJs7Pbb1rmvGk6KxLOWn8qwB3oAAAAAAAAAAAACG2us+NaVY+O62vdFIH6Fqw3ouL8U0URrdrwrirT/wAZvHs+YEjsPqDo3dPniNR7svr0LoTPz5bVXCcJrrGUZfoy+tLuFVo05r8UIv8AYDaKz7RNopOp9mpScYx+8afV+RYl/X4dOc3+GLZQt7cOrUnUfNzk2B4s2LC9qUJqdOTjJeXR+jPGnTlLO6m8LLwm8I+QLx2Y1dXdCNT8WMSXk11JcrPssv8AFSpQb5SW9FevJMswCA22v+BaVJJ4lJbq+pSxYvare8qVFPq3J/QroDqOz2137l1GuVKDl9Tp6VR1HKrLrUk3z8IrlFfpz+p5dm2nf09Wp41MpP0REa1qELeXCl8WUFhU0+4vWfn7Hm9p6TLq8dcNLdMTPin2jy+/xtgyVx26pjf0TUlxXwod6TazjmorOW2/+HVarpcLig6M1nMcL0ZVui69WndUUmoQc0tyC3Y49S4ka6DQ00WLuqTvzv8ALnLlnLbqlQeq6fO3qypTXOL5PzXgzytLmVKcakHiUXlFpdoGz3Hp8amvi01nl+KPiip2j7Wa8tmtYjd0I1E+9jEl5MlimNjNddpXWX8Ko0pLwXky5KVRSSknlNZTAxcVlCLlJ4UVlspbazW5XdeUs/Di8QX/AE6rtH2hwvstKXN/eNeC8iugMxTbwubfJL1Lb2D2eVtS4k18Wok36LwRynZ9s9x6nHqL4dN93P4pFrJY5AZAAAAAAAAAAAAACpu0uy4dyqiXKpH90WycV2oWW/bxqpc6cufs+QFWFv8AZ1ecS0jHPOm939CoDvOyu8xUq0W/mSkgOn7QL7hWk0us+6vqU4d92qXuZ0qKfTMn+2DgQLA7NNMU4V6kknvLcWV6HEanb8KtUp/4za+hb2wtnwrOnyw5Lef1OA7RLLh3bklyqJP6rqVEfslecG7oy8HLdfsy708rJ+eqc3FqS6xaa+jLw0/UVKzjWz/8sv8AQiqv28veLeT8oYiv0OdSPa9rupUnN/ik3+5s6Da8W4ow65mm/ZMC3Nn7XgWMI9GqeX7tFNXs3KpOTeW5Ntl83EN2lJLwg1+xQlz88v8AZlRt6E/6mj+ZEveHReyKH0L+5o/mR/kviHReyIrMo5WH0ZUm32z/ANnqutBfCqPLx0jJluGlq+nQuaUqU1lSXL0YFCHZaJtxKhbujOLnKKxTln9MnM6tp87arKlNc4vk/NeDNMD1uriVScqk3mUm22bWiaZK6rRpRXV95+UfE0YxbeEst8ki3thdn1a0t+a+LUWX6LwQE9pljGhSjSgsKKSNsAAAAAAAAAAAAAAAEbtFaca2qw84PHuSRiccprzQH55lHDw+q5Exshe8G7pSzhN7r9meW01pwbqtDw3m17PmRkJYaa5YYEzthe8a7qyzlJqK+hG6dQ4lWnT/AMpxX0yeE5Zbb5t+J0nZ/ZcW8i8cqa3mVFu2dJQpwgukYpfscP2qWWadOsl8ssP2Z3xCbY2fGtKserUcr3XMiqSOzsNa3dKq0895S3F7M4w+lN7rjnk3nHgVHydh2Z2W/cuo1ypx/dnHlp9mFluW8qj61JPHtyIrr737uf8Aq/4KBufnl/sy/wC6WYSX/l/wUFexxUmvKb/kDY0P+5o/mR/kviHReyKH0P8AuKP5kf5L4h0XsgPo8rqvGnCU5PEYpts9St+0baHL+y0n+Y1/AHK7T6t9quJVFyj0j7LxIkEzpmzVe4ozrQXdjnGesseQETRquElJdYtNfQuzZbWY3dCM1jeSxKPkykZLDw+TXJonNkdcdpXTb+HNpTX/AEC6wedCqpxUovKkspnoAAAAAAAAAAAAAAAABVvahY7taFVLlOOH7o4ktrtKsuJa76XOnJP6FSgCyeyuwahUrNfM92PsiuaFFzlGEVlyaSXuXpoFgre3p00ukVn3AkTzr096MovxTR6AChNatHRr1ab/AAzePZvkaR3fafpW7UjcRXKXdl7+BwgGYxy0l4tL9S9dnbTg21KHTEFn3wU7szaca6ow8N9N+y5l5QjhJeSwB81/ll7MoPUfvan+8v5L8r/LL2f8FB6j97U/3kB7aH/cUfzI/wAl8Q6L2RROz9NyuaKXN8SJeNxcRpU3Obwoxy2wIfa/XY2lFtP4kk1BepTNerKcpTk8yk22/VkptPrMrutKbfcTxBenmRMIttJLLbwl6gSOz+lSuq0acU8ZzN+US7bGyhRpxpRSUYrGCB2H0BWtFSkvi1EnJ+XodOBVHaDs/wACpx6a+HUfex+GRxxfmq2MLilKlNZUlj2ZSGs6dK2qypSXR91+aA7js52iz/S1Zc1922+q8iwsn58tq8qc4zg8Si00/YujZTWo3dGMs99LE15MInAAFAAAAAAAAAAAAAGpqtoq1GpTf44tfsVLU2JvFJpU01l4e9yxnkW/d1dyDl5I5Sep1ct73iB5bI7FK3kq1dqVRfKl0idsQmlas5Pdn18GTYAAAamp6fC4pyp1FmMkVjq2wVxTm+DipBvlzw0i07q4VOLkzmbrV6kn3XuoCL2E2XrUKzrV4qOFiKzksA5/RL+cpbs3nyOgA+Kscxa80yoL/ZC7dae7TynNtPPLDLgm+TOSuNQq77xJ9QPjY3Y/7M+NWxKr4Lwij12/trmtSjToRzFvv4eHgk9I1Rz7k+vg/M9dcdRR3oNrHXARVdHY68k/userZ2Oy2w6oSVWu1Oa+WK6RZ6w1GqvxMl9M1hye7Pr5gTQwzKAV84ILabZmneR592ovln4k8aGpaiqSwucvICrbzYe8g3iKmvNPBK7F6Te21wm4ONOXKeX+5PVdUqy/Fj2NvRqlWc+cm4rqVHSgAigAAAAAAAAAAAACN1ufcx5nO8IndV5yS8jQ4QGnCGGmvA6uyq70E/QgOESmkvCaAkgD5m8JgQeu1d5qK6IieESVeO9Jv1PPhAeNj3ZxfqdXF5Rzapk/ayzFewHpU6P2ORr0u8/c66fRnPVqXefuBqWcMTj7nVygpRw/FEDb0u8vc6CIHLahY7kn5Poayp4OrvbdTj6+BBzoYeAJTSrrejh9USBz1s3CSaJ6nUTWQPi5qqEW2ctctzk5Ml9Rq7zwuiNHhAadO3cmkvE6ewtVTil4+J4abZ47z6+BJAAAAAAAAAAAAAAAMGJARtaGW2fHBN3hmYU+YGi6J7WscSNidPmYjADZPK4fdZ6I+KqyBG8IcE3OGeip8gI7hG9ZdMGOGelKOAPWXQi50ubJRmu6YGpSpc0SaNeNPmbIA07u3zzRuGGgInhHrBtLCNqVI+eGBp8I9KFtl+hs8M94RwBlLBkAAAAAAAAAAAAAAAAADGAkZAGGhgyABjBkAYwZAAxgYMgAYwZAGMGQAAAAxgYMgDGDI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0" name="Rectangle 39"/>
          <p:cNvSpPr/>
          <p:nvPr/>
        </p:nvSpPr>
        <p:spPr>
          <a:xfrm>
            <a:off x="749187" y="819233"/>
            <a:ext cx="7402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u="sng" dirty="0" smtClean="0"/>
              <a:t>Solution </a:t>
            </a:r>
            <a:r>
              <a:rPr lang="fr-CA" sz="2400" u="sng" dirty="0" smtClean="0"/>
              <a:t>3 </a:t>
            </a:r>
            <a:r>
              <a:rPr lang="fr-CA" sz="2400" u="sng" dirty="0" smtClean="0"/>
              <a:t>: O</a:t>
            </a:r>
            <a:r>
              <a:rPr lang="fr-CA" sz="2400" u="sng" dirty="0"/>
              <a:t>rganisation </a:t>
            </a:r>
            <a:r>
              <a:rPr lang="fr-CA" sz="2400" u="sng" dirty="0" smtClean="0"/>
              <a:t>et Hébergement </a:t>
            </a:r>
            <a:r>
              <a:rPr lang="fr-CA" sz="2400" u="sng" dirty="0" smtClean="0"/>
              <a:t>ensemble</a:t>
            </a:r>
            <a:endParaRPr lang="fr-CA" sz="2400" u="sng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582917"/>
            <a:ext cx="1236914" cy="98313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51520" y="443711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/>
              <a:t>Exemple </a:t>
            </a:r>
            <a:r>
              <a:rPr lang="fr-CA" dirty="0" smtClean="0">
                <a:hlinkClick r:id="rId3"/>
              </a:rPr>
              <a:t>https</a:t>
            </a:r>
            <a:r>
              <a:rPr lang="fr-CA" dirty="0">
                <a:hlinkClick r:id="rId3"/>
              </a:rPr>
              <a:t>://</a:t>
            </a:r>
            <a:r>
              <a:rPr lang="fr-CA" dirty="0" smtClean="0">
                <a:hlinkClick r:id="rId3"/>
              </a:rPr>
              <a:t>drive.google.com/folderview?id=0B86vKJKKUsQ5Vnk0WWxqMHpNbDg&amp;usp=sharing</a:t>
            </a:r>
            <a:r>
              <a:rPr lang="fr-CA" dirty="0" smtClean="0"/>
              <a:t> </a:t>
            </a:r>
            <a:endParaRPr lang="fr-CA" dirty="0"/>
          </a:p>
        </p:txBody>
      </p:sp>
      <p:sp>
        <p:nvSpPr>
          <p:cNvPr id="3" name="Rectangle 2"/>
          <p:cNvSpPr/>
          <p:nvPr/>
        </p:nvSpPr>
        <p:spPr>
          <a:xfrm>
            <a:off x="1043608" y="129210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/>
              <a:t>Services </a:t>
            </a:r>
            <a:r>
              <a:rPr lang="fr-CA" dirty="0"/>
              <a:t>d’hébergement en ligne </a:t>
            </a:r>
            <a:endParaRPr lang="fr-CA" dirty="0" smtClean="0"/>
          </a:p>
          <a:p>
            <a:r>
              <a:rPr lang="fr-CA" dirty="0" err="1" smtClean="0"/>
              <a:t>DropBox</a:t>
            </a:r>
            <a:r>
              <a:rPr lang="fr-CA" dirty="0" smtClean="0"/>
              <a:t> 		</a:t>
            </a:r>
            <a:r>
              <a:rPr lang="fr-CA" dirty="0" err="1" smtClean="0"/>
              <a:t>GoogleDrive</a:t>
            </a:r>
            <a:r>
              <a:rPr lang="fr-CA" dirty="0" smtClean="0"/>
              <a:t>	</a:t>
            </a:r>
            <a:r>
              <a:rPr lang="fr-CA" dirty="0" err="1" smtClean="0"/>
              <a:t>SkyDrive</a:t>
            </a:r>
            <a:r>
              <a:rPr lang="fr-CA" dirty="0"/>
              <a:t>	</a:t>
            </a:r>
            <a:r>
              <a:rPr lang="fr-CA" dirty="0" smtClean="0"/>
              <a:t> 	Box		etc.</a:t>
            </a:r>
            <a:r>
              <a:rPr lang="fr-CA" dirty="0"/>
              <a:t>	</a:t>
            </a:r>
          </a:p>
          <a:p>
            <a:r>
              <a:rPr lang="fr-CA" dirty="0" smtClean="0"/>
              <a:t>		(@gmail.com)      (@hotmail.com)   </a:t>
            </a:r>
            <a:r>
              <a:rPr lang="fr-CA" dirty="0"/>
              <a:t/>
            </a:r>
            <a:br>
              <a:rPr lang="fr-CA" dirty="0"/>
            </a:br>
            <a:endParaRPr lang="fr-CA" dirty="0"/>
          </a:p>
        </p:txBody>
      </p:sp>
      <p:pic>
        <p:nvPicPr>
          <p:cNvPr id="2050" name="Picture 2" descr="http://upload.wikimedia.org/wikipedia/commons/c/c7/Opened_bo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5" y="2582917"/>
            <a:ext cx="1261544" cy="113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6/63/SkyDriv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88"/>
          <a:stretch/>
        </p:blipFill>
        <p:spPr bwMode="auto">
          <a:xfrm>
            <a:off x="4539646" y="2603755"/>
            <a:ext cx="1544522" cy="100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1-news.softpedia-static.com/images/news2/Sony-Ericsson-50GB-Box-Cloud-Offer-for-Xperia-Phones-Goes-Live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27716"/>
            <a:ext cx="1038334" cy="10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0009" y="5301208"/>
            <a:ext cx="448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hlinkClick r:id="rId7"/>
              </a:rPr>
              <a:t>https://</a:t>
            </a:r>
            <a:r>
              <a:rPr lang="fr-CA" dirty="0" smtClean="0">
                <a:hlinkClick r:id="rId7"/>
              </a:rPr>
              <a:t>app.box.com/s/jlpceyfnahznvpdnhrr4</a:t>
            </a:r>
            <a:r>
              <a:rPr lang="fr-CA" dirty="0" smtClean="0"/>
              <a:t> </a:t>
            </a:r>
            <a:endParaRPr lang="fr-CA" dirty="0"/>
          </a:p>
        </p:txBody>
      </p:sp>
      <p:sp>
        <p:nvSpPr>
          <p:cNvPr id="7" name="Rectangle 6"/>
          <p:cNvSpPr/>
          <p:nvPr/>
        </p:nvSpPr>
        <p:spPr>
          <a:xfrm>
            <a:off x="398197" y="581578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>
                <a:hlinkClick r:id="rId8"/>
              </a:rPr>
              <a:t>https://skydrive.live.com/redir?resid=9B3B46E68866B6DA!24771&amp;authkey=!</a:t>
            </a:r>
            <a:r>
              <a:rPr lang="fr-CA" dirty="0" smtClean="0">
                <a:hlinkClick r:id="rId8"/>
              </a:rPr>
              <a:t>ALuDppT28zNM5rc&amp;ithint=folder%2c.mp4</a:t>
            </a:r>
            <a:r>
              <a:rPr lang="fr-CA" dirty="0" smtClean="0"/>
              <a:t>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9760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fr-CA" sz="3200" dirty="0" smtClean="0"/>
              <a:t>Trucs et astuces</a:t>
            </a:r>
            <a:endParaRPr lang="fr-CA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400" dirty="0" err="1" smtClean="0"/>
              <a:t>Soyez</a:t>
            </a:r>
            <a:r>
              <a:rPr lang="en-US" sz="2400" dirty="0" smtClean="0"/>
              <a:t> </a:t>
            </a:r>
            <a:r>
              <a:rPr lang="en-US" sz="2400" dirty="0" err="1" smtClean="0"/>
              <a:t>bien</a:t>
            </a:r>
            <a:r>
              <a:rPr lang="en-US" sz="2400" dirty="0" smtClean="0"/>
              <a:t> </a:t>
            </a:r>
            <a:r>
              <a:rPr lang="en-US" sz="2400" dirty="0" err="1" smtClean="0"/>
              <a:t>préparés</a:t>
            </a:r>
            <a:r>
              <a:rPr lang="en-US" sz="2400" dirty="0" smtClean="0"/>
              <a:t> </a:t>
            </a:r>
            <a:r>
              <a:rPr lang="en-US" sz="2400" dirty="0" err="1" smtClean="0"/>
              <a:t>avant</a:t>
            </a:r>
            <a:r>
              <a:rPr lang="en-US" sz="2400" dirty="0" smtClean="0"/>
              <a:t> </a:t>
            </a:r>
            <a:r>
              <a:rPr lang="en-US" sz="2400" dirty="0" err="1" smtClean="0"/>
              <a:t>d’appuyer</a:t>
            </a:r>
            <a:r>
              <a:rPr lang="en-US" sz="2400" dirty="0" smtClean="0"/>
              <a:t> </a:t>
            </a:r>
            <a:r>
              <a:rPr lang="en-US" sz="2400" dirty="0" err="1" smtClean="0"/>
              <a:t>sur</a:t>
            </a:r>
            <a:r>
              <a:rPr lang="en-US" sz="2400" dirty="0" smtClean="0"/>
              <a:t> REC</a:t>
            </a:r>
          </a:p>
          <a:p>
            <a:pPr>
              <a:buFont typeface="+mj-lt"/>
              <a:buAutoNum type="arabicPeriod"/>
            </a:pPr>
            <a:r>
              <a:rPr lang="en-US" sz="2400" dirty="0" err="1" smtClean="0"/>
              <a:t>N’arrêtez</a:t>
            </a:r>
            <a:r>
              <a:rPr lang="en-US" sz="2400" dirty="0" smtClean="0"/>
              <a:t> pas </a:t>
            </a:r>
            <a:r>
              <a:rPr lang="en-US" sz="2400" dirty="0" err="1" smtClean="0"/>
              <a:t>d’enregistrer</a:t>
            </a:r>
            <a:r>
              <a:rPr lang="en-US" sz="2400" dirty="0" smtClean="0"/>
              <a:t> après la première </a:t>
            </a:r>
            <a:r>
              <a:rPr lang="en-US" sz="2400" dirty="0" err="1" smtClean="0"/>
              <a:t>erreur</a:t>
            </a:r>
            <a:r>
              <a:rPr lang="en-US" sz="2400" dirty="0"/>
              <a:t> </a:t>
            </a:r>
            <a:r>
              <a:rPr lang="en-US" sz="2400" dirty="0" smtClean="0"/>
              <a:t>: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toujours</a:t>
            </a:r>
            <a:r>
              <a:rPr lang="en-US" sz="2400" dirty="0" smtClean="0"/>
              <a:t> possible de faire du montage. </a:t>
            </a:r>
          </a:p>
          <a:p>
            <a:pPr>
              <a:buFont typeface="+mj-lt"/>
              <a:buAutoNum type="arabicPeriod"/>
            </a:pPr>
            <a:r>
              <a:rPr lang="en-US" sz="2400" dirty="0" err="1" smtClean="0"/>
              <a:t>Lors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l’enregistrement</a:t>
            </a:r>
            <a:r>
              <a:rPr lang="en-US" sz="2400" dirty="0" smtClean="0"/>
              <a:t> avec </a:t>
            </a:r>
            <a:r>
              <a:rPr lang="en-US" sz="2400" dirty="0" err="1" smtClean="0"/>
              <a:t>ordinateur</a:t>
            </a:r>
            <a:r>
              <a:rPr lang="en-US" sz="2400" dirty="0" smtClean="0"/>
              <a:t>, </a:t>
            </a:r>
            <a:r>
              <a:rPr lang="en-US" sz="2400" dirty="0" err="1" smtClean="0"/>
              <a:t>fermez</a:t>
            </a:r>
            <a:r>
              <a:rPr lang="en-US" sz="2400" dirty="0" smtClean="0"/>
              <a:t> </a:t>
            </a:r>
            <a:r>
              <a:rPr lang="en-US" sz="2400" dirty="0" err="1" smtClean="0"/>
              <a:t>tous</a:t>
            </a:r>
            <a:r>
              <a:rPr lang="en-US" sz="2400" dirty="0" smtClean="0"/>
              <a:t> les </a:t>
            </a:r>
            <a:r>
              <a:rPr lang="en-US" sz="2400" dirty="0" err="1" smtClean="0"/>
              <a:t>programmes</a:t>
            </a:r>
            <a:r>
              <a:rPr lang="en-US" sz="2400" dirty="0" smtClean="0"/>
              <a:t> </a:t>
            </a:r>
            <a:r>
              <a:rPr lang="en-US" sz="2400" dirty="0" err="1" smtClean="0"/>
              <a:t>inutiles</a:t>
            </a:r>
            <a:r>
              <a:rPr lang="en-US" sz="2400" dirty="0" smtClean="0"/>
              <a:t>. </a:t>
            </a:r>
          </a:p>
          <a:p>
            <a:pPr>
              <a:buFont typeface="+mj-lt"/>
              <a:buAutoNum type="arabicPeriod"/>
            </a:pPr>
            <a:r>
              <a:rPr lang="en-US" sz="2400" dirty="0" err="1" smtClean="0"/>
              <a:t>Gardez</a:t>
            </a:r>
            <a:r>
              <a:rPr lang="en-US" sz="2400" dirty="0" smtClean="0"/>
              <a:t> en tête : le plus simple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souvent</a:t>
            </a:r>
            <a:r>
              <a:rPr lang="en-US" sz="2400" dirty="0" smtClean="0"/>
              <a:t> le plus </a:t>
            </a:r>
            <a:r>
              <a:rPr lang="en-US" sz="2400" dirty="0" err="1" smtClean="0"/>
              <a:t>efficace</a:t>
            </a:r>
            <a:r>
              <a:rPr lang="en-US" sz="2400" dirty="0" smtClean="0"/>
              <a:t>.</a:t>
            </a:r>
          </a:p>
          <a:p>
            <a:pPr>
              <a:buFont typeface="+mj-lt"/>
              <a:buAutoNum type="arabicPeriod"/>
            </a:pPr>
            <a:endParaRPr lang="en-US" sz="2400" dirty="0" smtClean="0"/>
          </a:p>
          <a:p>
            <a:pPr>
              <a:buFont typeface="+mj-lt"/>
              <a:buAutoNum type="arabicPeriod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9054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380</Words>
  <Application>Microsoft Office PowerPoint</Application>
  <PresentationFormat>Format US (216 x 279 mm)</PresentationFormat>
  <Paragraphs>135</Paragraphs>
  <Slides>17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Plan</vt:lpstr>
      <vt:lpstr>Présentation PowerPoint</vt:lpstr>
      <vt:lpstr>Présentation PowerPoint</vt:lpstr>
      <vt:lpstr>Présentation PowerPoint</vt:lpstr>
      <vt:lpstr>Présentation PowerPoint</vt:lpstr>
      <vt:lpstr>3-Capture d’écran vidéo</vt:lpstr>
      <vt:lpstr>3- Capture d’écran vidéo ET édition  Logiciels commerciaux </vt:lpstr>
      <vt:lpstr>3- Capture d’écran vidéo - Logiciels gratuits</vt:lpstr>
      <vt:lpstr>Présentation PowerPoint</vt:lpstr>
      <vt:lpstr>Présentation PowerPoint</vt:lpstr>
      <vt:lpstr>Présentation PowerPoint</vt:lpstr>
      <vt:lpstr>Présentation PowerPoint</vt:lpstr>
      <vt:lpstr>Audio</vt:lpstr>
      <vt:lpstr>Présentation PowerPoint</vt:lpstr>
      <vt:lpstr>Présentation PowerPoint</vt:lpstr>
      <vt:lpstr>Présentation PowerPoint</vt:lpstr>
      <vt:lpstr>Trucs et astuces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</dc:creator>
  <cp:lastModifiedBy>Christian</cp:lastModifiedBy>
  <cp:revision>28</cp:revision>
  <dcterms:created xsi:type="dcterms:W3CDTF">2014-01-15T18:22:26Z</dcterms:created>
  <dcterms:modified xsi:type="dcterms:W3CDTF">2014-01-16T04:16:22Z</dcterms:modified>
</cp:coreProperties>
</file>